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5"/>
  </p:notesMasterIdLst>
  <p:sldIdLst>
    <p:sldId id="347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54" r:id="rId10"/>
    <p:sldId id="355" r:id="rId11"/>
    <p:sldId id="384" r:id="rId12"/>
    <p:sldId id="385" r:id="rId13"/>
    <p:sldId id="368" r:id="rId14"/>
    <p:sldId id="366" r:id="rId15"/>
    <p:sldId id="370" r:id="rId16"/>
    <p:sldId id="386" r:id="rId17"/>
    <p:sldId id="387" r:id="rId18"/>
    <p:sldId id="371" r:id="rId19"/>
    <p:sldId id="376" r:id="rId20"/>
    <p:sldId id="373" r:id="rId21"/>
    <p:sldId id="374" r:id="rId22"/>
    <p:sldId id="375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5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CF093-5B24-4462-BA1A-BC897D709AEF}" type="doc">
      <dgm:prSet loTypeId="urn:microsoft.com/office/officeart/2005/8/layout/list1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3B7B8D6-5A89-454D-9B40-2F3373824DD2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Низкий уровень нейродинамических показателей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EEF54-C0D7-4C91-A318-E9FF64E7D4BA}" type="parTrans" cxnId="{EE88C953-B3F4-439B-9811-47A1ABB1AE83}">
      <dgm:prSet/>
      <dgm:spPr/>
      <dgm:t>
        <a:bodyPr/>
        <a:lstStyle/>
        <a:p>
          <a:endParaRPr lang="ru-RU"/>
        </a:p>
      </dgm:t>
    </dgm:pt>
    <dgm:pt modelId="{D42A3BAB-EA8C-4A6A-B5B9-7F86F704C74D}" type="sibTrans" cxnId="{EE88C953-B3F4-439B-9811-47A1ABB1AE83}">
      <dgm:prSet/>
      <dgm:spPr/>
      <dgm:t>
        <a:bodyPr/>
        <a:lstStyle/>
        <a:p>
          <a:endParaRPr lang="ru-RU"/>
        </a:p>
      </dgm:t>
    </dgm:pt>
    <dgm:pt modelId="{E742F5B3-1F69-4E8E-BCAB-FD5C25D10B4E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Синкинезии</a:t>
          </a:r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AD5CF3-144E-457F-B77F-D018DEA79B30}" type="parTrans" cxnId="{2506B7B9-EC79-4153-A1D3-7B30FB97D75E}">
      <dgm:prSet/>
      <dgm:spPr/>
      <dgm:t>
        <a:bodyPr/>
        <a:lstStyle/>
        <a:p>
          <a:endParaRPr lang="ru-RU"/>
        </a:p>
      </dgm:t>
    </dgm:pt>
    <dgm:pt modelId="{6D8580B1-3910-4EF2-A1AD-B7AE37CBB724}" type="sibTrans" cxnId="{2506B7B9-EC79-4153-A1D3-7B30FB97D75E}">
      <dgm:prSet/>
      <dgm:spPr/>
      <dgm:t>
        <a:bodyPr/>
        <a:lstStyle/>
        <a:p>
          <a:endParaRPr lang="ru-RU"/>
        </a:p>
      </dgm:t>
    </dgm:pt>
    <dgm:pt modelId="{AB313849-D676-4AD5-8E36-40EEA0E57355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Несформированность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произвольной регуляции и контроля</a:t>
          </a:r>
        </a:p>
      </dgm:t>
    </dgm:pt>
    <dgm:pt modelId="{FFD49E3A-D530-4BDE-A7E3-9F09EF91D2C6}" type="parTrans" cxnId="{94ADA53B-0871-4FE0-922B-2132A8365F14}">
      <dgm:prSet/>
      <dgm:spPr/>
      <dgm:t>
        <a:bodyPr/>
        <a:lstStyle/>
        <a:p>
          <a:endParaRPr lang="ru-RU"/>
        </a:p>
      </dgm:t>
    </dgm:pt>
    <dgm:pt modelId="{B582BA2C-A734-4F78-9478-086FB4278386}" type="sibTrans" cxnId="{94ADA53B-0871-4FE0-922B-2132A8365F14}">
      <dgm:prSet/>
      <dgm:spPr/>
      <dgm:t>
        <a:bodyPr/>
        <a:lstStyle/>
        <a:p>
          <a:endParaRPr lang="ru-RU"/>
        </a:p>
      </dgm:t>
    </dgm:pt>
    <dgm:pt modelId="{4FA7001D-4B3E-4E30-A2DA-01749800EF6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Кинетические трудности</a:t>
          </a:r>
        </a:p>
      </dgm:t>
    </dgm:pt>
    <dgm:pt modelId="{7D49BCEB-2E8F-49A7-96C1-D0C54F09C1BD}" type="parTrans" cxnId="{67DC3FA5-60F1-49EB-A0E8-51DFD620A500}">
      <dgm:prSet/>
      <dgm:spPr/>
      <dgm:t>
        <a:bodyPr/>
        <a:lstStyle/>
        <a:p>
          <a:endParaRPr lang="ru-RU"/>
        </a:p>
      </dgm:t>
    </dgm:pt>
    <dgm:pt modelId="{710D5FBE-AE70-4E64-8E87-E503CE1FAE50}" type="sibTrans" cxnId="{67DC3FA5-60F1-49EB-A0E8-51DFD620A500}">
      <dgm:prSet/>
      <dgm:spPr/>
      <dgm:t>
        <a:bodyPr/>
        <a:lstStyle/>
        <a:p>
          <a:endParaRPr lang="ru-RU"/>
        </a:p>
      </dgm:t>
    </dgm:pt>
    <dgm:pt modelId="{C1705786-4057-4E54-BC6B-B194F2A84D97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Несформированность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межполушарных взаимодействий</a:t>
          </a:r>
        </a:p>
      </dgm:t>
    </dgm:pt>
    <dgm:pt modelId="{A9F1F93B-54C9-4E48-9E12-F18264EE26E8}" type="parTrans" cxnId="{F868C407-CC58-40F1-B644-DAF543554A4A}">
      <dgm:prSet/>
      <dgm:spPr/>
      <dgm:t>
        <a:bodyPr/>
        <a:lstStyle/>
        <a:p>
          <a:endParaRPr lang="ru-RU"/>
        </a:p>
      </dgm:t>
    </dgm:pt>
    <dgm:pt modelId="{FEE3D7F6-A6C6-4570-BE76-06AFC877D886}" type="sibTrans" cxnId="{F868C407-CC58-40F1-B644-DAF543554A4A}">
      <dgm:prSet/>
      <dgm:spPr/>
      <dgm:t>
        <a:bodyPr/>
        <a:lstStyle/>
        <a:p>
          <a:endParaRPr lang="ru-RU"/>
        </a:p>
      </dgm:t>
    </dgm:pt>
    <dgm:pt modelId="{12A325D7-0C49-43E7-90F9-26404DD0E22E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Несформированность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пространственных представлений</a:t>
          </a:r>
        </a:p>
      </dgm:t>
    </dgm:pt>
    <dgm:pt modelId="{D0D15379-A3C7-465D-A45A-BF05911AA5F0}" type="parTrans" cxnId="{EFF95878-F834-4557-B58D-6F6E61E8DAAA}">
      <dgm:prSet/>
      <dgm:spPr/>
      <dgm:t>
        <a:bodyPr/>
        <a:lstStyle/>
        <a:p>
          <a:endParaRPr lang="ru-RU"/>
        </a:p>
      </dgm:t>
    </dgm:pt>
    <dgm:pt modelId="{78EB09FC-6C48-4599-B207-B8CB9FCF8FB3}" type="sibTrans" cxnId="{EFF95878-F834-4557-B58D-6F6E61E8DAAA}">
      <dgm:prSet/>
      <dgm:spPr/>
      <dgm:t>
        <a:bodyPr/>
        <a:lstStyle/>
        <a:p>
          <a:endParaRPr lang="ru-RU"/>
        </a:p>
      </dgm:t>
    </dgm:pt>
    <dgm:pt modelId="{A13E9EC2-2CF0-4A50-94F7-FEAB0DD375FD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Эмоциональная сфера</a:t>
          </a:r>
        </a:p>
      </dgm:t>
    </dgm:pt>
    <dgm:pt modelId="{E8A838A6-5547-493B-9EE3-CC465B4DCB5D}" type="parTrans" cxnId="{DC41EF65-79B0-46C7-BCB3-D82960CBFD37}">
      <dgm:prSet/>
      <dgm:spPr/>
      <dgm:t>
        <a:bodyPr/>
        <a:lstStyle/>
        <a:p>
          <a:endParaRPr lang="ru-RU"/>
        </a:p>
      </dgm:t>
    </dgm:pt>
    <dgm:pt modelId="{AB182090-B61F-4FDE-9197-F7442875B165}" type="sibTrans" cxnId="{DC41EF65-79B0-46C7-BCB3-D82960CBFD37}">
      <dgm:prSet/>
      <dgm:spPr/>
      <dgm:t>
        <a:bodyPr/>
        <a:lstStyle/>
        <a:p>
          <a:endParaRPr lang="ru-RU"/>
        </a:p>
      </dgm:t>
    </dgm:pt>
    <dgm:pt modelId="{BADC6301-2D74-40EE-8911-495D26683879}" type="pres">
      <dgm:prSet presAssocID="{342CF093-5B24-4462-BA1A-BC897D709A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0AF5B-6B11-49F3-A6EE-DA49FFC4A325}" type="pres">
      <dgm:prSet presAssocID="{13B7B8D6-5A89-454D-9B40-2F3373824DD2}" presName="parentLin" presStyleCnt="0"/>
      <dgm:spPr/>
    </dgm:pt>
    <dgm:pt modelId="{96E9606B-966C-4CF1-B02B-024BC822BD5C}" type="pres">
      <dgm:prSet presAssocID="{13B7B8D6-5A89-454D-9B40-2F3373824DD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DB57CE3-3782-4CCD-8C13-511032E30518}" type="pres">
      <dgm:prSet presAssocID="{13B7B8D6-5A89-454D-9B40-2F3373824DD2}" presName="parentText" presStyleLbl="node1" presStyleIdx="0" presStyleCnt="7" custScaleX="139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1D005-C549-4324-A751-A18730049F35}" type="pres">
      <dgm:prSet presAssocID="{13B7B8D6-5A89-454D-9B40-2F3373824DD2}" presName="negativeSpace" presStyleCnt="0"/>
      <dgm:spPr/>
    </dgm:pt>
    <dgm:pt modelId="{7AA8AB2B-228C-4D17-A5A0-1B95BFEAF898}" type="pres">
      <dgm:prSet presAssocID="{13B7B8D6-5A89-454D-9B40-2F3373824DD2}" presName="childText" presStyleLbl="conFgAcc1" presStyleIdx="0" presStyleCnt="7">
        <dgm:presLayoutVars>
          <dgm:bulletEnabled val="1"/>
        </dgm:presLayoutVars>
      </dgm:prSet>
      <dgm:spPr/>
    </dgm:pt>
    <dgm:pt modelId="{114584E9-09EA-417B-B2A6-DDA0794FBB81}" type="pres">
      <dgm:prSet presAssocID="{D42A3BAB-EA8C-4A6A-B5B9-7F86F704C74D}" presName="spaceBetweenRectangles" presStyleCnt="0"/>
      <dgm:spPr/>
    </dgm:pt>
    <dgm:pt modelId="{5A82B5BA-8AE4-43CA-95BB-708DE1E4DE3C}" type="pres">
      <dgm:prSet presAssocID="{E742F5B3-1F69-4E8E-BCAB-FD5C25D10B4E}" presName="parentLin" presStyleCnt="0"/>
      <dgm:spPr/>
    </dgm:pt>
    <dgm:pt modelId="{875FB5B6-9CBA-4CCD-81E1-74F9BBB78D87}" type="pres">
      <dgm:prSet presAssocID="{E742F5B3-1F69-4E8E-BCAB-FD5C25D10B4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C99A76D-A7BB-41BE-96F6-3CCFA14308EE}" type="pres">
      <dgm:prSet presAssocID="{E742F5B3-1F69-4E8E-BCAB-FD5C25D10B4E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9E59D-1552-4F93-B128-A5AE11E9EB30}" type="pres">
      <dgm:prSet presAssocID="{E742F5B3-1F69-4E8E-BCAB-FD5C25D10B4E}" presName="negativeSpace" presStyleCnt="0"/>
      <dgm:spPr/>
    </dgm:pt>
    <dgm:pt modelId="{45BC1742-8B78-4B93-AC39-233D70200DD0}" type="pres">
      <dgm:prSet presAssocID="{E742F5B3-1F69-4E8E-BCAB-FD5C25D10B4E}" presName="childText" presStyleLbl="conFgAcc1" presStyleIdx="1" presStyleCnt="7">
        <dgm:presLayoutVars>
          <dgm:bulletEnabled val="1"/>
        </dgm:presLayoutVars>
      </dgm:prSet>
      <dgm:spPr/>
    </dgm:pt>
    <dgm:pt modelId="{9949632C-2448-489C-B86E-0E065B1C9783}" type="pres">
      <dgm:prSet presAssocID="{6D8580B1-3910-4EF2-A1AD-B7AE37CBB724}" presName="spaceBetweenRectangles" presStyleCnt="0"/>
      <dgm:spPr/>
    </dgm:pt>
    <dgm:pt modelId="{1C783D46-4664-4185-9829-378B440F6766}" type="pres">
      <dgm:prSet presAssocID="{C1705786-4057-4E54-BC6B-B194F2A84D97}" presName="parentLin" presStyleCnt="0"/>
      <dgm:spPr/>
    </dgm:pt>
    <dgm:pt modelId="{DD0672DB-B647-46E9-A277-EC28BF7C3615}" type="pres">
      <dgm:prSet presAssocID="{C1705786-4057-4E54-BC6B-B194F2A84D9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871E23C-06FC-4FD7-BC19-B685FF804BBF}" type="pres">
      <dgm:prSet presAssocID="{C1705786-4057-4E54-BC6B-B194F2A84D97}" presName="parentText" presStyleLbl="node1" presStyleIdx="2" presStyleCnt="7" custScaleX="137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82715-CB4F-4E0E-A378-EB658E10872C}" type="pres">
      <dgm:prSet presAssocID="{C1705786-4057-4E54-BC6B-B194F2A84D97}" presName="negativeSpace" presStyleCnt="0"/>
      <dgm:spPr/>
    </dgm:pt>
    <dgm:pt modelId="{2BB7630E-C969-4D12-A64E-84272428A6E3}" type="pres">
      <dgm:prSet presAssocID="{C1705786-4057-4E54-BC6B-B194F2A84D97}" presName="childText" presStyleLbl="conFgAcc1" presStyleIdx="2" presStyleCnt="7">
        <dgm:presLayoutVars>
          <dgm:bulletEnabled val="1"/>
        </dgm:presLayoutVars>
      </dgm:prSet>
      <dgm:spPr/>
    </dgm:pt>
    <dgm:pt modelId="{ADD76707-0B31-4F79-B55C-4B608038C040}" type="pres">
      <dgm:prSet presAssocID="{FEE3D7F6-A6C6-4570-BE76-06AFC877D886}" presName="spaceBetweenRectangles" presStyleCnt="0"/>
      <dgm:spPr/>
    </dgm:pt>
    <dgm:pt modelId="{C84BFB10-EC17-403B-92D2-09FA08DB7A68}" type="pres">
      <dgm:prSet presAssocID="{4FA7001D-4B3E-4E30-A2DA-01749800EF6A}" presName="parentLin" presStyleCnt="0"/>
      <dgm:spPr/>
    </dgm:pt>
    <dgm:pt modelId="{CC461385-E249-408E-A621-A4918603EA7D}" type="pres">
      <dgm:prSet presAssocID="{4FA7001D-4B3E-4E30-A2DA-01749800EF6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6790780-AB8A-4C7E-A39E-E8EA0D53BC30}" type="pres">
      <dgm:prSet presAssocID="{4FA7001D-4B3E-4E30-A2DA-01749800EF6A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7A663-32A6-4DAB-B4CA-5042E4332A99}" type="pres">
      <dgm:prSet presAssocID="{4FA7001D-4B3E-4E30-A2DA-01749800EF6A}" presName="negativeSpace" presStyleCnt="0"/>
      <dgm:spPr/>
    </dgm:pt>
    <dgm:pt modelId="{45FBD1D2-B51F-4511-9EB5-40DBAC6B1ACB}" type="pres">
      <dgm:prSet presAssocID="{4FA7001D-4B3E-4E30-A2DA-01749800EF6A}" presName="childText" presStyleLbl="conFgAcc1" presStyleIdx="3" presStyleCnt="7">
        <dgm:presLayoutVars>
          <dgm:bulletEnabled val="1"/>
        </dgm:presLayoutVars>
      </dgm:prSet>
      <dgm:spPr/>
    </dgm:pt>
    <dgm:pt modelId="{DAF917B0-148C-4D95-8FA0-9535412D301B}" type="pres">
      <dgm:prSet presAssocID="{710D5FBE-AE70-4E64-8E87-E503CE1FAE50}" presName="spaceBetweenRectangles" presStyleCnt="0"/>
      <dgm:spPr/>
    </dgm:pt>
    <dgm:pt modelId="{23B561CE-3358-447B-99F9-07DFAC4AA828}" type="pres">
      <dgm:prSet presAssocID="{12A325D7-0C49-43E7-90F9-26404DD0E22E}" presName="parentLin" presStyleCnt="0"/>
      <dgm:spPr/>
    </dgm:pt>
    <dgm:pt modelId="{6A2E016B-ABD8-437C-AEF6-EFE1DE6986B8}" type="pres">
      <dgm:prSet presAssocID="{12A325D7-0C49-43E7-90F9-26404DD0E22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2A05A07-5409-41C5-8272-BA42928DC5CD}" type="pres">
      <dgm:prSet presAssocID="{12A325D7-0C49-43E7-90F9-26404DD0E22E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2006E-2AFF-4613-B80D-558AF53643C2}" type="pres">
      <dgm:prSet presAssocID="{12A325D7-0C49-43E7-90F9-26404DD0E22E}" presName="negativeSpace" presStyleCnt="0"/>
      <dgm:spPr/>
    </dgm:pt>
    <dgm:pt modelId="{5463CB84-5868-4707-856C-301E04256ECA}" type="pres">
      <dgm:prSet presAssocID="{12A325D7-0C49-43E7-90F9-26404DD0E22E}" presName="childText" presStyleLbl="conFgAcc1" presStyleIdx="4" presStyleCnt="7">
        <dgm:presLayoutVars>
          <dgm:bulletEnabled val="1"/>
        </dgm:presLayoutVars>
      </dgm:prSet>
      <dgm:spPr/>
    </dgm:pt>
    <dgm:pt modelId="{ED8E5A20-65EC-41C6-8C04-62B3C109BAA3}" type="pres">
      <dgm:prSet presAssocID="{78EB09FC-6C48-4599-B207-B8CB9FCF8FB3}" presName="spaceBetweenRectangles" presStyleCnt="0"/>
      <dgm:spPr/>
    </dgm:pt>
    <dgm:pt modelId="{18393D63-6094-434F-9FB6-6F2B6E5A904E}" type="pres">
      <dgm:prSet presAssocID="{AB313849-D676-4AD5-8E36-40EEA0E57355}" presName="parentLin" presStyleCnt="0"/>
      <dgm:spPr/>
    </dgm:pt>
    <dgm:pt modelId="{655E0F56-B85B-4ABB-82B7-1231259FBC64}" type="pres">
      <dgm:prSet presAssocID="{AB313849-D676-4AD5-8E36-40EEA0E5735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C8C1070-13E0-4695-8983-D176750CD982}" type="pres">
      <dgm:prSet presAssocID="{AB313849-D676-4AD5-8E36-40EEA0E57355}" presName="parentText" presStyleLbl="node1" presStyleIdx="5" presStyleCnt="7" custScaleX="137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2963B-3E5D-46C8-BAC8-FBDE664674CC}" type="pres">
      <dgm:prSet presAssocID="{AB313849-D676-4AD5-8E36-40EEA0E57355}" presName="negativeSpace" presStyleCnt="0"/>
      <dgm:spPr/>
    </dgm:pt>
    <dgm:pt modelId="{F2296FC0-F7E9-4CC4-A174-3F195147C815}" type="pres">
      <dgm:prSet presAssocID="{AB313849-D676-4AD5-8E36-40EEA0E57355}" presName="childText" presStyleLbl="conFgAcc1" presStyleIdx="5" presStyleCnt="7">
        <dgm:presLayoutVars>
          <dgm:bulletEnabled val="1"/>
        </dgm:presLayoutVars>
      </dgm:prSet>
      <dgm:spPr/>
    </dgm:pt>
    <dgm:pt modelId="{3CC6D4DF-22DB-4934-91B9-AF7696F4B86B}" type="pres">
      <dgm:prSet presAssocID="{B582BA2C-A734-4F78-9478-086FB4278386}" presName="spaceBetweenRectangles" presStyleCnt="0"/>
      <dgm:spPr/>
    </dgm:pt>
    <dgm:pt modelId="{596726B2-FB90-4642-989E-EEFE2E4CA809}" type="pres">
      <dgm:prSet presAssocID="{A13E9EC2-2CF0-4A50-94F7-FEAB0DD375FD}" presName="parentLin" presStyleCnt="0"/>
      <dgm:spPr/>
    </dgm:pt>
    <dgm:pt modelId="{923F5780-75D8-4EB7-902B-6ADDDC55497C}" type="pres">
      <dgm:prSet presAssocID="{A13E9EC2-2CF0-4A50-94F7-FEAB0DD375F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CE1AEB7-44FB-4778-B8CC-86D9E12480C6}" type="pres">
      <dgm:prSet presAssocID="{A13E9EC2-2CF0-4A50-94F7-FEAB0DD375FD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4C54-6B85-40F0-942A-A38B62DF2894}" type="pres">
      <dgm:prSet presAssocID="{A13E9EC2-2CF0-4A50-94F7-FEAB0DD375FD}" presName="negativeSpace" presStyleCnt="0"/>
      <dgm:spPr/>
    </dgm:pt>
    <dgm:pt modelId="{B79B3B75-9795-4B19-9F0A-9AE77EED29E5}" type="pres">
      <dgm:prSet presAssocID="{A13E9EC2-2CF0-4A50-94F7-FEAB0DD375F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6A24A8A-974A-42DA-BBD8-9DFF72B2C4B7}" type="presOf" srcId="{AB313849-D676-4AD5-8E36-40EEA0E57355}" destId="{655E0F56-B85B-4ABB-82B7-1231259FBC64}" srcOrd="0" destOrd="0" presId="urn:microsoft.com/office/officeart/2005/8/layout/list1"/>
    <dgm:cxn modelId="{EFF95878-F834-4557-B58D-6F6E61E8DAAA}" srcId="{342CF093-5B24-4462-BA1A-BC897D709AEF}" destId="{12A325D7-0C49-43E7-90F9-26404DD0E22E}" srcOrd="4" destOrd="0" parTransId="{D0D15379-A3C7-465D-A45A-BF05911AA5F0}" sibTransId="{78EB09FC-6C48-4599-B207-B8CB9FCF8FB3}"/>
    <dgm:cxn modelId="{8F7B975D-9782-4B8A-94EF-D23A8D131EFC}" type="presOf" srcId="{13B7B8D6-5A89-454D-9B40-2F3373824DD2}" destId="{96E9606B-966C-4CF1-B02B-024BC822BD5C}" srcOrd="0" destOrd="0" presId="urn:microsoft.com/office/officeart/2005/8/layout/list1"/>
    <dgm:cxn modelId="{2506B7B9-EC79-4153-A1D3-7B30FB97D75E}" srcId="{342CF093-5B24-4462-BA1A-BC897D709AEF}" destId="{E742F5B3-1F69-4E8E-BCAB-FD5C25D10B4E}" srcOrd="1" destOrd="0" parTransId="{A6AD5CF3-144E-457F-B77F-D018DEA79B30}" sibTransId="{6D8580B1-3910-4EF2-A1AD-B7AE37CBB724}"/>
    <dgm:cxn modelId="{8CF9FB45-055B-4153-8978-C09575ADD56B}" type="presOf" srcId="{12A325D7-0C49-43E7-90F9-26404DD0E22E}" destId="{6A2E016B-ABD8-437C-AEF6-EFE1DE6986B8}" srcOrd="0" destOrd="0" presId="urn:microsoft.com/office/officeart/2005/8/layout/list1"/>
    <dgm:cxn modelId="{67DC3FA5-60F1-49EB-A0E8-51DFD620A500}" srcId="{342CF093-5B24-4462-BA1A-BC897D709AEF}" destId="{4FA7001D-4B3E-4E30-A2DA-01749800EF6A}" srcOrd="3" destOrd="0" parTransId="{7D49BCEB-2E8F-49A7-96C1-D0C54F09C1BD}" sibTransId="{710D5FBE-AE70-4E64-8E87-E503CE1FAE50}"/>
    <dgm:cxn modelId="{B8AF1336-F822-4B58-9752-99CFA2C74AF8}" type="presOf" srcId="{342CF093-5B24-4462-BA1A-BC897D709AEF}" destId="{BADC6301-2D74-40EE-8911-495D26683879}" srcOrd="0" destOrd="0" presId="urn:microsoft.com/office/officeart/2005/8/layout/list1"/>
    <dgm:cxn modelId="{02F908A1-BFCB-4A10-9680-62A0D93BFE82}" type="presOf" srcId="{13B7B8D6-5A89-454D-9B40-2F3373824DD2}" destId="{5DB57CE3-3782-4CCD-8C13-511032E30518}" srcOrd="1" destOrd="0" presId="urn:microsoft.com/office/officeart/2005/8/layout/list1"/>
    <dgm:cxn modelId="{A189E4AA-570E-4B8B-849F-E81233733A20}" type="presOf" srcId="{A13E9EC2-2CF0-4A50-94F7-FEAB0DD375FD}" destId="{923F5780-75D8-4EB7-902B-6ADDDC55497C}" srcOrd="0" destOrd="0" presId="urn:microsoft.com/office/officeart/2005/8/layout/list1"/>
    <dgm:cxn modelId="{91085A9E-164B-4583-B8D6-F44696A79A2C}" type="presOf" srcId="{E742F5B3-1F69-4E8E-BCAB-FD5C25D10B4E}" destId="{875FB5B6-9CBA-4CCD-81E1-74F9BBB78D87}" srcOrd="0" destOrd="0" presId="urn:microsoft.com/office/officeart/2005/8/layout/list1"/>
    <dgm:cxn modelId="{F868C407-CC58-40F1-B644-DAF543554A4A}" srcId="{342CF093-5B24-4462-BA1A-BC897D709AEF}" destId="{C1705786-4057-4E54-BC6B-B194F2A84D97}" srcOrd="2" destOrd="0" parTransId="{A9F1F93B-54C9-4E48-9E12-F18264EE26E8}" sibTransId="{FEE3D7F6-A6C6-4570-BE76-06AFC877D886}"/>
    <dgm:cxn modelId="{39433762-57EF-47C4-B68C-4567094963FD}" type="presOf" srcId="{4FA7001D-4B3E-4E30-A2DA-01749800EF6A}" destId="{CC461385-E249-408E-A621-A4918603EA7D}" srcOrd="0" destOrd="0" presId="urn:microsoft.com/office/officeart/2005/8/layout/list1"/>
    <dgm:cxn modelId="{D3F96230-D096-48E5-8A5E-702D95EDC201}" type="presOf" srcId="{E742F5B3-1F69-4E8E-BCAB-FD5C25D10B4E}" destId="{EC99A76D-A7BB-41BE-96F6-3CCFA14308EE}" srcOrd="1" destOrd="0" presId="urn:microsoft.com/office/officeart/2005/8/layout/list1"/>
    <dgm:cxn modelId="{9F2E6202-ED01-4158-B0B8-9992ABDD0B53}" type="presOf" srcId="{AB313849-D676-4AD5-8E36-40EEA0E57355}" destId="{FC8C1070-13E0-4695-8983-D176750CD982}" srcOrd="1" destOrd="0" presId="urn:microsoft.com/office/officeart/2005/8/layout/list1"/>
    <dgm:cxn modelId="{E01ACFDB-C594-4B2F-84A8-BB19E9DC954F}" type="presOf" srcId="{4FA7001D-4B3E-4E30-A2DA-01749800EF6A}" destId="{46790780-AB8A-4C7E-A39E-E8EA0D53BC30}" srcOrd="1" destOrd="0" presId="urn:microsoft.com/office/officeart/2005/8/layout/list1"/>
    <dgm:cxn modelId="{EE88C953-B3F4-439B-9811-47A1ABB1AE83}" srcId="{342CF093-5B24-4462-BA1A-BC897D709AEF}" destId="{13B7B8D6-5A89-454D-9B40-2F3373824DD2}" srcOrd="0" destOrd="0" parTransId="{6FFEEF54-C0D7-4C91-A318-E9FF64E7D4BA}" sibTransId="{D42A3BAB-EA8C-4A6A-B5B9-7F86F704C74D}"/>
    <dgm:cxn modelId="{96E20B99-DE17-41C1-96C9-1CC8A2F077BA}" type="presOf" srcId="{C1705786-4057-4E54-BC6B-B194F2A84D97}" destId="{DD0672DB-B647-46E9-A277-EC28BF7C3615}" srcOrd="0" destOrd="0" presId="urn:microsoft.com/office/officeart/2005/8/layout/list1"/>
    <dgm:cxn modelId="{BD3ACCF7-67D6-48AB-A411-58D29E7E7E85}" type="presOf" srcId="{12A325D7-0C49-43E7-90F9-26404DD0E22E}" destId="{A2A05A07-5409-41C5-8272-BA42928DC5CD}" srcOrd="1" destOrd="0" presId="urn:microsoft.com/office/officeart/2005/8/layout/list1"/>
    <dgm:cxn modelId="{94ADA53B-0871-4FE0-922B-2132A8365F14}" srcId="{342CF093-5B24-4462-BA1A-BC897D709AEF}" destId="{AB313849-D676-4AD5-8E36-40EEA0E57355}" srcOrd="5" destOrd="0" parTransId="{FFD49E3A-D530-4BDE-A7E3-9F09EF91D2C6}" sibTransId="{B582BA2C-A734-4F78-9478-086FB4278386}"/>
    <dgm:cxn modelId="{0D525772-ED2B-4F9E-B072-3BB5B454036B}" type="presOf" srcId="{C1705786-4057-4E54-BC6B-B194F2A84D97}" destId="{8871E23C-06FC-4FD7-BC19-B685FF804BBF}" srcOrd="1" destOrd="0" presId="urn:microsoft.com/office/officeart/2005/8/layout/list1"/>
    <dgm:cxn modelId="{DC41EF65-79B0-46C7-BCB3-D82960CBFD37}" srcId="{342CF093-5B24-4462-BA1A-BC897D709AEF}" destId="{A13E9EC2-2CF0-4A50-94F7-FEAB0DD375FD}" srcOrd="6" destOrd="0" parTransId="{E8A838A6-5547-493B-9EE3-CC465B4DCB5D}" sibTransId="{AB182090-B61F-4FDE-9197-F7442875B165}"/>
    <dgm:cxn modelId="{6235F5A6-5687-40AF-B629-C4B3C3667761}" type="presOf" srcId="{A13E9EC2-2CF0-4A50-94F7-FEAB0DD375FD}" destId="{8CE1AEB7-44FB-4778-B8CC-86D9E12480C6}" srcOrd="1" destOrd="0" presId="urn:microsoft.com/office/officeart/2005/8/layout/list1"/>
    <dgm:cxn modelId="{FE1E5802-AB20-4D46-A43E-A5845DF63B45}" type="presParOf" srcId="{BADC6301-2D74-40EE-8911-495D26683879}" destId="{2EE0AF5B-6B11-49F3-A6EE-DA49FFC4A325}" srcOrd="0" destOrd="0" presId="urn:microsoft.com/office/officeart/2005/8/layout/list1"/>
    <dgm:cxn modelId="{F963D2B9-9EB8-4F3F-88F4-937A2C0225CB}" type="presParOf" srcId="{2EE0AF5B-6B11-49F3-A6EE-DA49FFC4A325}" destId="{96E9606B-966C-4CF1-B02B-024BC822BD5C}" srcOrd="0" destOrd="0" presId="urn:microsoft.com/office/officeart/2005/8/layout/list1"/>
    <dgm:cxn modelId="{FEFD903D-0445-4D23-B01C-68EAEE2E9620}" type="presParOf" srcId="{2EE0AF5B-6B11-49F3-A6EE-DA49FFC4A325}" destId="{5DB57CE3-3782-4CCD-8C13-511032E30518}" srcOrd="1" destOrd="0" presId="urn:microsoft.com/office/officeart/2005/8/layout/list1"/>
    <dgm:cxn modelId="{2DC757C0-85AC-44BF-B957-8BC1DD8B18CD}" type="presParOf" srcId="{BADC6301-2D74-40EE-8911-495D26683879}" destId="{7061D005-C549-4324-A751-A18730049F35}" srcOrd="1" destOrd="0" presId="urn:microsoft.com/office/officeart/2005/8/layout/list1"/>
    <dgm:cxn modelId="{632F816B-C0F0-4F80-AF61-BB876D1F4BF2}" type="presParOf" srcId="{BADC6301-2D74-40EE-8911-495D26683879}" destId="{7AA8AB2B-228C-4D17-A5A0-1B95BFEAF898}" srcOrd="2" destOrd="0" presId="urn:microsoft.com/office/officeart/2005/8/layout/list1"/>
    <dgm:cxn modelId="{B5CCD432-D87C-4F32-8DE3-E54455F8E3FA}" type="presParOf" srcId="{BADC6301-2D74-40EE-8911-495D26683879}" destId="{114584E9-09EA-417B-B2A6-DDA0794FBB81}" srcOrd="3" destOrd="0" presId="urn:microsoft.com/office/officeart/2005/8/layout/list1"/>
    <dgm:cxn modelId="{D08C061F-9873-4BF6-A8D5-8FE14005510F}" type="presParOf" srcId="{BADC6301-2D74-40EE-8911-495D26683879}" destId="{5A82B5BA-8AE4-43CA-95BB-708DE1E4DE3C}" srcOrd="4" destOrd="0" presId="urn:microsoft.com/office/officeart/2005/8/layout/list1"/>
    <dgm:cxn modelId="{5D72DD09-7C01-4CB1-A563-F1851CF3DE12}" type="presParOf" srcId="{5A82B5BA-8AE4-43CA-95BB-708DE1E4DE3C}" destId="{875FB5B6-9CBA-4CCD-81E1-74F9BBB78D87}" srcOrd="0" destOrd="0" presId="urn:microsoft.com/office/officeart/2005/8/layout/list1"/>
    <dgm:cxn modelId="{E5F3F0B0-8AAA-4429-B364-102AC3AB7904}" type="presParOf" srcId="{5A82B5BA-8AE4-43CA-95BB-708DE1E4DE3C}" destId="{EC99A76D-A7BB-41BE-96F6-3CCFA14308EE}" srcOrd="1" destOrd="0" presId="urn:microsoft.com/office/officeart/2005/8/layout/list1"/>
    <dgm:cxn modelId="{C82249E6-7D1A-44DE-90BF-41804AA6F92A}" type="presParOf" srcId="{BADC6301-2D74-40EE-8911-495D26683879}" destId="{A319E59D-1552-4F93-B128-A5AE11E9EB30}" srcOrd="5" destOrd="0" presId="urn:microsoft.com/office/officeart/2005/8/layout/list1"/>
    <dgm:cxn modelId="{AF6E5AF4-5E59-491B-916E-FB6C97F7B110}" type="presParOf" srcId="{BADC6301-2D74-40EE-8911-495D26683879}" destId="{45BC1742-8B78-4B93-AC39-233D70200DD0}" srcOrd="6" destOrd="0" presId="urn:microsoft.com/office/officeart/2005/8/layout/list1"/>
    <dgm:cxn modelId="{BC13341A-B8CB-40F3-A22D-F29AE958DE80}" type="presParOf" srcId="{BADC6301-2D74-40EE-8911-495D26683879}" destId="{9949632C-2448-489C-B86E-0E065B1C9783}" srcOrd="7" destOrd="0" presId="urn:microsoft.com/office/officeart/2005/8/layout/list1"/>
    <dgm:cxn modelId="{689668FB-6697-4A9F-9AE6-13E407655837}" type="presParOf" srcId="{BADC6301-2D74-40EE-8911-495D26683879}" destId="{1C783D46-4664-4185-9829-378B440F6766}" srcOrd="8" destOrd="0" presId="urn:microsoft.com/office/officeart/2005/8/layout/list1"/>
    <dgm:cxn modelId="{981BFD67-4D0C-46B0-B611-67E44EA35123}" type="presParOf" srcId="{1C783D46-4664-4185-9829-378B440F6766}" destId="{DD0672DB-B647-46E9-A277-EC28BF7C3615}" srcOrd="0" destOrd="0" presId="urn:microsoft.com/office/officeart/2005/8/layout/list1"/>
    <dgm:cxn modelId="{BAD62047-FFE9-4FBB-8B79-ECA4345BBFAC}" type="presParOf" srcId="{1C783D46-4664-4185-9829-378B440F6766}" destId="{8871E23C-06FC-4FD7-BC19-B685FF804BBF}" srcOrd="1" destOrd="0" presId="urn:microsoft.com/office/officeart/2005/8/layout/list1"/>
    <dgm:cxn modelId="{9AB7A86B-2C1F-4F6C-AD07-7DEA9654C389}" type="presParOf" srcId="{BADC6301-2D74-40EE-8911-495D26683879}" destId="{6B182715-CB4F-4E0E-A378-EB658E10872C}" srcOrd="9" destOrd="0" presId="urn:microsoft.com/office/officeart/2005/8/layout/list1"/>
    <dgm:cxn modelId="{592AB679-F6E9-49CD-A363-5ACC7FCF0401}" type="presParOf" srcId="{BADC6301-2D74-40EE-8911-495D26683879}" destId="{2BB7630E-C969-4D12-A64E-84272428A6E3}" srcOrd="10" destOrd="0" presId="urn:microsoft.com/office/officeart/2005/8/layout/list1"/>
    <dgm:cxn modelId="{8C2B9216-F8B1-40A1-AF22-076C65EE897F}" type="presParOf" srcId="{BADC6301-2D74-40EE-8911-495D26683879}" destId="{ADD76707-0B31-4F79-B55C-4B608038C040}" srcOrd="11" destOrd="0" presId="urn:microsoft.com/office/officeart/2005/8/layout/list1"/>
    <dgm:cxn modelId="{D2144D35-AB4C-48EA-9947-782B76EAED3C}" type="presParOf" srcId="{BADC6301-2D74-40EE-8911-495D26683879}" destId="{C84BFB10-EC17-403B-92D2-09FA08DB7A68}" srcOrd="12" destOrd="0" presId="urn:microsoft.com/office/officeart/2005/8/layout/list1"/>
    <dgm:cxn modelId="{DE5BBCB3-BC9A-46C4-80F3-7D19CFF752E5}" type="presParOf" srcId="{C84BFB10-EC17-403B-92D2-09FA08DB7A68}" destId="{CC461385-E249-408E-A621-A4918603EA7D}" srcOrd="0" destOrd="0" presId="urn:microsoft.com/office/officeart/2005/8/layout/list1"/>
    <dgm:cxn modelId="{3D087014-FD14-4FD2-AE9E-973DD6873935}" type="presParOf" srcId="{C84BFB10-EC17-403B-92D2-09FA08DB7A68}" destId="{46790780-AB8A-4C7E-A39E-E8EA0D53BC30}" srcOrd="1" destOrd="0" presId="urn:microsoft.com/office/officeart/2005/8/layout/list1"/>
    <dgm:cxn modelId="{5CEB2240-F755-4BED-9919-FBB63CC286DF}" type="presParOf" srcId="{BADC6301-2D74-40EE-8911-495D26683879}" destId="{1407A663-32A6-4DAB-B4CA-5042E4332A99}" srcOrd="13" destOrd="0" presId="urn:microsoft.com/office/officeart/2005/8/layout/list1"/>
    <dgm:cxn modelId="{917BFF97-FA23-484A-825F-5555E7F4494C}" type="presParOf" srcId="{BADC6301-2D74-40EE-8911-495D26683879}" destId="{45FBD1D2-B51F-4511-9EB5-40DBAC6B1ACB}" srcOrd="14" destOrd="0" presId="urn:microsoft.com/office/officeart/2005/8/layout/list1"/>
    <dgm:cxn modelId="{C601E978-AAA2-48C5-8CEB-DDCD83CBB180}" type="presParOf" srcId="{BADC6301-2D74-40EE-8911-495D26683879}" destId="{DAF917B0-148C-4D95-8FA0-9535412D301B}" srcOrd="15" destOrd="0" presId="urn:microsoft.com/office/officeart/2005/8/layout/list1"/>
    <dgm:cxn modelId="{441B3199-F630-4C64-BCBF-C5D012FCAF23}" type="presParOf" srcId="{BADC6301-2D74-40EE-8911-495D26683879}" destId="{23B561CE-3358-447B-99F9-07DFAC4AA828}" srcOrd="16" destOrd="0" presId="urn:microsoft.com/office/officeart/2005/8/layout/list1"/>
    <dgm:cxn modelId="{746911C9-0E5D-4ECC-802F-58CC7FD92886}" type="presParOf" srcId="{23B561CE-3358-447B-99F9-07DFAC4AA828}" destId="{6A2E016B-ABD8-437C-AEF6-EFE1DE6986B8}" srcOrd="0" destOrd="0" presId="urn:microsoft.com/office/officeart/2005/8/layout/list1"/>
    <dgm:cxn modelId="{71E005B5-4D1A-4742-AC29-81200703AFBC}" type="presParOf" srcId="{23B561CE-3358-447B-99F9-07DFAC4AA828}" destId="{A2A05A07-5409-41C5-8272-BA42928DC5CD}" srcOrd="1" destOrd="0" presId="urn:microsoft.com/office/officeart/2005/8/layout/list1"/>
    <dgm:cxn modelId="{53BA1DC5-B6BA-42B5-A657-C33A39A94A26}" type="presParOf" srcId="{BADC6301-2D74-40EE-8911-495D26683879}" destId="{FDB2006E-2AFF-4613-B80D-558AF53643C2}" srcOrd="17" destOrd="0" presId="urn:microsoft.com/office/officeart/2005/8/layout/list1"/>
    <dgm:cxn modelId="{12A33273-B198-4B83-9CE7-B77159AD646D}" type="presParOf" srcId="{BADC6301-2D74-40EE-8911-495D26683879}" destId="{5463CB84-5868-4707-856C-301E04256ECA}" srcOrd="18" destOrd="0" presId="urn:microsoft.com/office/officeart/2005/8/layout/list1"/>
    <dgm:cxn modelId="{1866A97B-0D7D-4029-8DBE-020A0A4EADBB}" type="presParOf" srcId="{BADC6301-2D74-40EE-8911-495D26683879}" destId="{ED8E5A20-65EC-41C6-8C04-62B3C109BAA3}" srcOrd="19" destOrd="0" presId="urn:microsoft.com/office/officeart/2005/8/layout/list1"/>
    <dgm:cxn modelId="{997F82EA-7148-4F26-A926-1B13273F4485}" type="presParOf" srcId="{BADC6301-2D74-40EE-8911-495D26683879}" destId="{18393D63-6094-434F-9FB6-6F2B6E5A904E}" srcOrd="20" destOrd="0" presId="urn:microsoft.com/office/officeart/2005/8/layout/list1"/>
    <dgm:cxn modelId="{0213BDEA-5B3B-470F-B966-85CAA2FF2CB1}" type="presParOf" srcId="{18393D63-6094-434F-9FB6-6F2B6E5A904E}" destId="{655E0F56-B85B-4ABB-82B7-1231259FBC64}" srcOrd="0" destOrd="0" presId="urn:microsoft.com/office/officeart/2005/8/layout/list1"/>
    <dgm:cxn modelId="{3D2E698A-ADC9-455B-B085-273D6B5E6E10}" type="presParOf" srcId="{18393D63-6094-434F-9FB6-6F2B6E5A904E}" destId="{FC8C1070-13E0-4695-8983-D176750CD982}" srcOrd="1" destOrd="0" presId="urn:microsoft.com/office/officeart/2005/8/layout/list1"/>
    <dgm:cxn modelId="{B552AF3D-C72C-4A17-B8D6-CA47A27B9240}" type="presParOf" srcId="{BADC6301-2D74-40EE-8911-495D26683879}" destId="{B592963B-3E5D-46C8-BAC8-FBDE664674CC}" srcOrd="21" destOrd="0" presId="urn:microsoft.com/office/officeart/2005/8/layout/list1"/>
    <dgm:cxn modelId="{B294A740-8A3A-4255-939E-67A746DB909A}" type="presParOf" srcId="{BADC6301-2D74-40EE-8911-495D26683879}" destId="{F2296FC0-F7E9-4CC4-A174-3F195147C815}" srcOrd="22" destOrd="0" presId="urn:microsoft.com/office/officeart/2005/8/layout/list1"/>
    <dgm:cxn modelId="{3C5FABE5-E6D5-4E0B-9F31-AFE81DFBEFB9}" type="presParOf" srcId="{BADC6301-2D74-40EE-8911-495D26683879}" destId="{3CC6D4DF-22DB-4934-91B9-AF7696F4B86B}" srcOrd="23" destOrd="0" presId="urn:microsoft.com/office/officeart/2005/8/layout/list1"/>
    <dgm:cxn modelId="{C37389C9-5D6A-4F27-831B-BF9DFDEA3B60}" type="presParOf" srcId="{BADC6301-2D74-40EE-8911-495D26683879}" destId="{596726B2-FB90-4642-989E-EEFE2E4CA809}" srcOrd="24" destOrd="0" presId="urn:microsoft.com/office/officeart/2005/8/layout/list1"/>
    <dgm:cxn modelId="{454E8577-4673-4E06-89D8-78BFF8A804E4}" type="presParOf" srcId="{596726B2-FB90-4642-989E-EEFE2E4CA809}" destId="{923F5780-75D8-4EB7-902B-6ADDDC55497C}" srcOrd="0" destOrd="0" presId="urn:microsoft.com/office/officeart/2005/8/layout/list1"/>
    <dgm:cxn modelId="{CB6CBF22-208B-4957-B2BC-B554C3001CDD}" type="presParOf" srcId="{596726B2-FB90-4642-989E-EEFE2E4CA809}" destId="{8CE1AEB7-44FB-4778-B8CC-86D9E12480C6}" srcOrd="1" destOrd="0" presId="urn:microsoft.com/office/officeart/2005/8/layout/list1"/>
    <dgm:cxn modelId="{6AC7D0FD-94C5-48A9-8FF7-522727C93E5B}" type="presParOf" srcId="{BADC6301-2D74-40EE-8911-495D26683879}" destId="{69654C54-6B85-40F0-942A-A38B62DF2894}" srcOrd="25" destOrd="0" presId="urn:microsoft.com/office/officeart/2005/8/layout/list1"/>
    <dgm:cxn modelId="{BA17BC60-416C-4A69-BB8E-B5A7CA1989C6}" type="presParOf" srcId="{BADC6301-2D74-40EE-8911-495D26683879}" destId="{B79B3B75-9795-4B19-9F0A-9AE77EED29E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8AB2B-228C-4D17-A5A0-1B95BFEAF898}">
      <dsp:nvSpPr>
        <dsp:cNvPr id="0" name=""/>
        <dsp:cNvSpPr/>
      </dsp:nvSpPr>
      <dsp:spPr>
        <a:xfrm>
          <a:off x="0" y="2847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57CE3-3782-4CCD-8C13-511032E30518}">
      <dsp:nvSpPr>
        <dsp:cNvPr id="0" name=""/>
        <dsp:cNvSpPr/>
      </dsp:nvSpPr>
      <dsp:spPr>
        <a:xfrm>
          <a:off x="400228" y="78141"/>
          <a:ext cx="7826718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Низкий уровень нейродинамических показателей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228" y="78141"/>
        <a:ext cx="7826718" cy="413280"/>
      </dsp:txXfrm>
    </dsp:sp>
    <dsp:sp modelId="{45BC1742-8B78-4B93-AC39-233D70200DD0}">
      <dsp:nvSpPr>
        <dsp:cNvPr id="0" name=""/>
        <dsp:cNvSpPr/>
      </dsp:nvSpPr>
      <dsp:spPr>
        <a:xfrm>
          <a:off x="0" y="9198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9A76D-A7BB-41BE-96F6-3CCFA14308EE}">
      <dsp:nvSpPr>
        <dsp:cNvPr id="0" name=""/>
        <dsp:cNvSpPr/>
      </dsp:nvSpPr>
      <dsp:spPr>
        <a:xfrm>
          <a:off x="391790" y="713181"/>
          <a:ext cx="7835792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Синкинезии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790" y="713181"/>
        <a:ext cx="7835792" cy="413280"/>
      </dsp:txXfrm>
    </dsp:sp>
    <dsp:sp modelId="{2BB7630E-C969-4D12-A64E-84272428A6E3}">
      <dsp:nvSpPr>
        <dsp:cNvPr id="0" name=""/>
        <dsp:cNvSpPr/>
      </dsp:nvSpPr>
      <dsp:spPr>
        <a:xfrm>
          <a:off x="0" y="155486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1E23C-06FC-4FD7-BC19-B685FF804BBF}">
      <dsp:nvSpPr>
        <dsp:cNvPr id="0" name=""/>
        <dsp:cNvSpPr/>
      </dsp:nvSpPr>
      <dsp:spPr>
        <a:xfrm>
          <a:off x="407461" y="1348221"/>
          <a:ext cx="7817224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Несформированность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межполушарных взаимодействий</a:t>
          </a:r>
        </a:p>
      </dsp:txBody>
      <dsp:txXfrm>
        <a:off x="407461" y="1348221"/>
        <a:ext cx="7817224" cy="413280"/>
      </dsp:txXfrm>
    </dsp:sp>
    <dsp:sp modelId="{45FBD1D2-B51F-4511-9EB5-40DBAC6B1ACB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90780-AB8A-4C7E-A39E-E8EA0D53BC30}">
      <dsp:nvSpPr>
        <dsp:cNvPr id="0" name=""/>
        <dsp:cNvSpPr/>
      </dsp:nvSpPr>
      <dsp:spPr>
        <a:xfrm>
          <a:off x="391790" y="1983261"/>
          <a:ext cx="7835792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Кинетические трудности</a:t>
          </a:r>
        </a:p>
      </dsp:txBody>
      <dsp:txXfrm>
        <a:off x="391790" y="1983261"/>
        <a:ext cx="7835792" cy="413280"/>
      </dsp:txXfrm>
    </dsp:sp>
    <dsp:sp modelId="{5463CB84-5868-4707-856C-301E04256ECA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5A07-5409-41C5-8272-BA42928DC5CD}">
      <dsp:nvSpPr>
        <dsp:cNvPr id="0" name=""/>
        <dsp:cNvSpPr/>
      </dsp:nvSpPr>
      <dsp:spPr>
        <a:xfrm>
          <a:off x="391790" y="2618301"/>
          <a:ext cx="7835792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Несформированность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пространственных представлений</a:t>
          </a:r>
        </a:p>
      </dsp:txBody>
      <dsp:txXfrm>
        <a:off x="391790" y="2618301"/>
        <a:ext cx="7835792" cy="413280"/>
      </dsp:txXfrm>
    </dsp:sp>
    <dsp:sp modelId="{F2296FC0-F7E9-4CC4-A174-3F195147C815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C1070-13E0-4695-8983-D176750CD982}">
      <dsp:nvSpPr>
        <dsp:cNvPr id="0" name=""/>
        <dsp:cNvSpPr/>
      </dsp:nvSpPr>
      <dsp:spPr>
        <a:xfrm>
          <a:off x="407461" y="3253341"/>
          <a:ext cx="7817224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Несформированность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произвольной регуляции и контроля</a:t>
          </a:r>
        </a:p>
      </dsp:txBody>
      <dsp:txXfrm>
        <a:off x="407461" y="3253341"/>
        <a:ext cx="7817224" cy="413280"/>
      </dsp:txXfrm>
    </dsp:sp>
    <dsp:sp modelId="{B79B3B75-9795-4B19-9F0A-9AE77EED29E5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1AEB7-44FB-4778-B8CC-86D9E12480C6}">
      <dsp:nvSpPr>
        <dsp:cNvPr id="0" name=""/>
        <dsp:cNvSpPr/>
      </dsp:nvSpPr>
      <dsp:spPr>
        <a:xfrm>
          <a:off x="391790" y="3888381"/>
          <a:ext cx="7835792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Эмоциональная сфера</a:t>
          </a:r>
        </a:p>
      </dsp:txBody>
      <dsp:txXfrm>
        <a:off x="391790" y="3888381"/>
        <a:ext cx="7835792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42156-BE9D-45F9-8B53-B54189DE7F30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9069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3048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балансировочной доски в комплексной коррекции школьной неуспеваемости</a:t>
            </a:r>
            <a:endParaRPr lang="ru-RU" sz="48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3581400" y="5410200"/>
            <a:ext cx="5562600" cy="1066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Фролова Светлана Валериевна, 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к.психол.н.,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кафедры психологии и педагогики,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81800" cy="132556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с которыми работает двигательная коррекция</a:t>
            </a:r>
            <a:endParaRPr lang="ru-RU" sz="3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feb/0003925a-3b1546cc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1875" t="10000" r="36250" b="2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 балансировочной доске</a:t>
            </a:r>
            <a:endParaRPr lang="ru-RU" sz="35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развитие  внимания, памяти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развитие зрительно-пространственных представлений (чувство тела, схема тела, ориентация в пространстве)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совершенствование зрительно-моторной координации, моторной ловкости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развитие межполушарного взаимодействия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интеграция сенсорных систем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развитие </a:t>
            </a:r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саморегуляции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и контроля, способности к планированию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развитие устной и письменной речи, навыка чтения, математических и логических способностей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242" name="Picture 2" descr="https://kvant-clinic.ru/wp-content/uploads/2018/02/colibri.group_%D0%9C%D0%BE%D0%B7%D0%B6%D0%B5%D1%87%D0%BA%D0%BE%D0%B2%D0%B0%D1%8F-%D1%81%D1%82%D0%B8%D0%BC%D1%83%D0%BB%D1%8F%D1%86%D0%B8%D1%8F-%D0%B8%D0%BB%D0%B8-%D0%B1%D0%B0%D0%BB%D0%B0%D0%BD%D1%81%D0%BE%D1%82%D0%B5%D1%80%D0%B0%D0%BF%D0%B8%D1%8F-%D1%81-%D0%B1%D0%B8%D0%BE%D0%BB%D0%BE%D0%B3%D0%B8%D1%87%D0%B5%D1%81%D0%BA%D0%BE%D0%B9-%D0%BE%D0%B1%D1%80%D0%B0%D1%82%D0%BD%D0%BE%D0%B9-%D1%81%D0%B2%D1%8F%D0%B7%D1%8C%D1%8E-%D0%B8-%D0%B1%D0%B5%D0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962400"/>
            <a:ext cx="55245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l="11250" t="15556" r="35000" b="27778"/>
          <a:stretch>
            <a:fillRect/>
          </a:stretch>
        </p:blipFill>
        <p:spPr bwMode="auto">
          <a:xfrm>
            <a:off x="533400" y="1458433"/>
            <a:ext cx="8077200" cy="47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cadem86.ru/images/%D0%A0%D0%90%D0%97%D0%9D%D0%9E%D0%95/5_%D0%91%D0%B0%D0%BB%D0%B0%D0%BC%D0%B5%D1%82%D1%80%D0%B8%D0%BA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85324"/>
          </a:xfrm>
          <a:prstGeom prst="rect">
            <a:avLst/>
          </a:prstGeom>
          <a:noFill/>
        </p:spPr>
      </p:pic>
      <p:pic>
        <p:nvPicPr>
          <p:cNvPr id="8193" name="Picture 1" descr="C:\Users\asus\Desktop\IMG_20210529_121909_resized_20210605_121843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un9-65.userapi.com/c626622/v626622009/3e9b9/WPBgTwjED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1shag.org/wp-content/uploads/2018/10/DSC0693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720025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vishiradugi.ru/wp-content/uploads/2017/04/IMG_360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04175" cy="4905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Коррекционно-развивающие упражнения, базирующиеся на современных исследованиях, позволяют овладеть технической стороной чтения, улучшить учебные навыки за счет развития внимания, разных памяти, способности к быстрому перекодированию информации.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8674" name="AutoShape 2" descr="Зегебарт Галина обучение дисграфия Учение без муч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58750" t="35556" r="18750" b="17778"/>
          <a:stretch>
            <a:fillRect/>
          </a:stretch>
        </p:blipFill>
        <p:spPr bwMode="auto">
          <a:xfrm>
            <a:off x="5943600" y="13716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0" y="5105400"/>
            <a:ext cx="3129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Зегебарт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Галина Михайловна</a:t>
            </a:r>
            <a:endParaRPr lang="ru-RU" b="1" i="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C23AD7C-47B9-40E7-BE1C-5AC08DFD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00063"/>
            <a:ext cx="7429500" cy="10572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школьной успешности</a:t>
            </a:r>
            <a:endParaRPr lang="ru-RU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>
            <a:extLst>
              <a:ext uri="{FF2B5EF4-FFF2-40B4-BE49-F238E27FC236}">
                <a16:creationId xmlns="" xmlns:a16="http://schemas.microsoft.com/office/drawing/2014/main" id="{CF378872-1CA5-42D1-ACAC-89E5B2552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563" y="1857375"/>
            <a:ext cx="3959225" cy="714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учиться!</a:t>
            </a:r>
          </a:p>
        </p:txBody>
      </p:sp>
      <p:pic>
        <p:nvPicPr>
          <p:cNvPr id="10244" name="Содержимое 6">
            <a:extLst>
              <a:ext uri="{FF2B5EF4-FFF2-40B4-BE49-F238E27FC236}">
                <a16:creationId xmlns="" xmlns:a16="http://schemas.microsoft.com/office/drawing/2014/main" id="{AA2C23B3-F232-49D8-864E-DB75F7063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785926"/>
            <a:ext cx="3371850" cy="44481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4">
            <a:extLst>
              <a:ext uri="{FF2B5EF4-FFF2-40B4-BE49-F238E27FC236}">
                <a16:creationId xmlns="" xmlns:a16="http://schemas.microsoft.com/office/drawing/2014/main" id="{A283B325-E801-4634-B590-63D10D665E46}"/>
              </a:ext>
            </a:extLst>
          </p:cNvPr>
          <p:cNvSpPr txBox="1">
            <a:spLocks/>
          </p:cNvSpPr>
          <p:nvPr/>
        </p:nvSpPr>
        <p:spPr bwMode="auto">
          <a:xfrm>
            <a:off x="4500563" y="3286125"/>
            <a:ext cx="39592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>
            <a:normAutofit/>
          </a:bodyPr>
          <a:lstStyle/>
          <a:p>
            <a:pPr marL="265176" indent="-265176" algn="ctr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МОГУ учиться!</a:t>
            </a:r>
          </a:p>
        </p:txBody>
      </p:sp>
      <p:sp>
        <p:nvSpPr>
          <p:cNvPr id="7" name="Содержимое 4">
            <a:extLst>
              <a:ext uri="{FF2B5EF4-FFF2-40B4-BE49-F238E27FC236}">
                <a16:creationId xmlns="" xmlns:a16="http://schemas.microsoft.com/office/drawing/2014/main" id="{A9B0B98D-71F5-4BC1-8541-71C2BC87E5D3}"/>
              </a:ext>
            </a:extLst>
          </p:cNvPr>
          <p:cNvSpPr txBox="1">
            <a:spLocks/>
          </p:cNvSpPr>
          <p:nvPr/>
        </p:nvSpPr>
        <p:spPr bwMode="auto">
          <a:xfrm>
            <a:off x="4572000" y="4714875"/>
            <a:ext cx="39592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>
            <a:normAutofit/>
          </a:bodyPr>
          <a:lstStyle/>
          <a:p>
            <a:pPr marL="265176" indent="-265176" algn="ctr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ШКОЛЬНИК</a:t>
            </a:r>
          </a:p>
        </p:txBody>
      </p:sp>
      <p:sp>
        <p:nvSpPr>
          <p:cNvPr id="8" name="Содержимое 4">
            <a:extLst>
              <a:ext uri="{FF2B5EF4-FFF2-40B4-BE49-F238E27FC236}">
                <a16:creationId xmlns="" xmlns:a16="http://schemas.microsoft.com/office/drawing/2014/main" id="{2D50B639-0918-421C-A25D-8A8DADC4F76C}"/>
              </a:ext>
            </a:extLst>
          </p:cNvPr>
          <p:cNvSpPr txBox="1">
            <a:spLocks/>
          </p:cNvSpPr>
          <p:nvPr/>
        </p:nvSpPr>
        <p:spPr bwMode="auto">
          <a:xfrm>
            <a:off x="6000750" y="2643188"/>
            <a:ext cx="847725" cy="58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>
            <a:normAutofit fontScale="92500" lnSpcReduction="10000"/>
          </a:bodyPr>
          <a:lstStyle/>
          <a:p>
            <a:pPr marL="265176" indent="-265176" algn="ctr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+</a:t>
            </a:r>
          </a:p>
        </p:txBody>
      </p:sp>
      <p:sp>
        <p:nvSpPr>
          <p:cNvPr id="9" name="Содержимое 4">
            <a:extLst>
              <a:ext uri="{FF2B5EF4-FFF2-40B4-BE49-F238E27FC236}">
                <a16:creationId xmlns="" xmlns:a16="http://schemas.microsoft.com/office/drawing/2014/main" id="{0A267BC4-22C7-4BF3-8174-F296F1405813}"/>
              </a:ext>
            </a:extLst>
          </p:cNvPr>
          <p:cNvSpPr txBox="1">
            <a:spLocks/>
          </p:cNvSpPr>
          <p:nvPr/>
        </p:nvSpPr>
        <p:spPr bwMode="auto">
          <a:xfrm>
            <a:off x="6000750" y="4071938"/>
            <a:ext cx="847725" cy="58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>
            <a:normAutofit fontScale="92500" lnSpcReduction="10000"/>
          </a:bodyPr>
          <a:lstStyle/>
          <a:p>
            <a:pPr marL="265176" indent="-265176" algn="ctr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=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со слогами</a:t>
            </a:r>
            <a:endParaRPr lang="ru-RU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057400"/>
            <a:ext cx="41910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Чтение слогов от предыдущего к последующему, с поворотом через разное плечо и перекладыванием и сжиманием мяча в руках. Упражнение развивает внимание, зрительно-моторную координацию, тренирует удержание на строке. Ребенку требуется выполнить сложное соединение речи и физического движения.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asus\Desktop\IMG_20210421_164309_resized_20210604_104233137.jpg"/>
          <p:cNvPicPr>
            <a:picLocks noChangeAspect="1" noChangeArrowheads="1"/>
          </p:cNvPicPr>
          <p:nvPr/>
        </p:nvPicPr>
        <p:blipFill>
          <a:blip r:embed="rId2" cstate="print"/>
          <a:srcRect l="20370" t="3333" r="24815" b="34444"/>
          <a:stretch>
            <a:fillRect/>
          </a:stretch>
        </p:blipFill>
        <p:spPr bwMode="auto">
          <a:xfrm>
            <a:off x="4495800" y="1066800"/>
            <a:ext cx="4419600" cy="560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со слогами и словами</a:t>
            </a:r>
            <a:endParaRPr lang="ru-RU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sus\Desktop\IMG_20210529_144805_resized_20210604_104234144.jpg"/>
          <p:cNvPicPr>
            <a:picLocks noChangeAspect="1" noChangeArrowheads="1"/>
          </p:cNvPicPr>
          <p:nvPr/>
        </p:nvPicPr>
        <p:blipFill>
          <a:blip r:embed="rId2" cstate="print"/>
          <a:srcRect l="17407" t="5556" r="23333" b="32222"/>
          <a:stretch>
            <a:fillRect/>
          </a:stretch>
        </p:blipFill>
        <p:spPr bwMode="auto">
          <a:xfrm>
            <a:off x="4724400" y="1066800"/>
            <a:ext cx="4267200" cy="5638800"/>
          </a:xfrm>
          <a:prstGeom prst="rect">
            <a:avLst/>
          </a:prstGeom>
          <a:noFill/>
        </p:spPr>
      </p:pic>
      <p:pic>
        <p:nvPicPr>
          <p:cNvPr id="8" name="Picture 2" descr="C:\Users\asus\Desktop\IMG_20210421_164309_resized_20210604_104233137.jpg"/>
          <p:cNvPicPr>
            <a:picLocks noChangeAspect="1" noChangeArrowheads="1"/>
          </p:cNvPicPr>
          <p:nvPr/>
        </p:nvPicPr>
        <p:blipFill>
          <a:blip r:embed="rId3" cstate="print"/>
          <a:srcRect l="20370" t="3333" r="24815" b="34444"/>
          <a:stretch>
            <a:fillRect/>
          </a:stretch>
        </p:blipFill>
        <p:spPr bwMode="auto">
          <a:xfrm>
            <a:off x="152400" y="1066800"/>
            <a:ext cx="4343400" cy="560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IMG_20210529_144958_resized_20210604_104233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304800"/>
            <a:ext cx="8793250" cy="4892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5334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Упражнение для развития координации речи и двигательной активности. Стимулирует </a:t>
            </a:r>
            <a:r>
              <a:rPr lang="ru-RU" sz="2400" dirty="0" err="1" smtClean="0">
                <a:solidFill>
                  <a:schemeClr val="accent5">
                    <a:lumMod val="10000"/>
                  </a:schemeClr>
                </a:solidFill>
              </a:rPr>
              <a:t>глазодвигательную</a:t>
            </a: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 активность</a:t>
            </a: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s://pakalina.ru/upload/images/neyropsiho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79015"/>
            <a:ext cx="7172325" cy="395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3B354-50C2-4D16-9088-7D5393FA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072437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школьной неуспешности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A7A4BF25-62A4-4229-808B-1E775C77E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5286375" cy="46434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Преобладание «хочу» над  «можно».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Чрезмерная игривость.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общения с незнакомыми взрослыми.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общения со сверстниками.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Неспособность следовать инструкции.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уровень знаний об окружающем мире.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Плохое развитие мелкой моторики рук.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темп деятельности.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Недостаточное развитие произвольной памяти.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Задержка речевого развития.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5" descr="F:\ГИМНАЗИЯ\Лектории Готовность к школе\картинки\Дошколь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714500"/>
            <a:ext cx="29464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279824" cy="119557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Иерархия </a:t>
            </a:r>
            <a:r>
              <a:rPr lang="ru-RU" sz="25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несформированности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психических функций, приводящих к школьной </a:t>
            </a:r>
            <a:r>
              <a:rPr lang="ru-RU" sz="25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endParaRPr lang="ru-RU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752600"/>
            <a:ext cx="8077200" cy="4712224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Сниженная работоспособность, колебания внимания, слабость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мнестических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процессов, недостаточная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сформированность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речи.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Недостаточное развитие функций программирования и контроля.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Зрительно-пространственные и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квази-пространственные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трудности.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переработки слуховой и зрительной информации.</a:t>
            </a:r>
            <a:endParaRPr lang="ru-RU" sz="25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792162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Нейропсихологический подход</a:t>
            </a:r>
            <a:endParaRPr lang="ru-RU" sz="3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Нейропсихологический подход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учитывает различные характеристики обучающегося, степень его зрелости относительно возрастных норм (с учетом дифференциальной диагностики).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Нейропсихологическая коррекция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позволяет работать с первопричинами трудностей в освоении образовательной программы. Коррекционно-развивающая работа в нейропсихологии предполагает формирование целостной функциональной системы, которая позволит ребенку самостоятельно овладеть различными умениями.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6248400" cy="944562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нейропсихологического подхода</a:t>
            </a:r>
            <a:endParaRPr lang="ru-RU" sz="3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905000"/>
            <a:ext cx="4896544" cy="42211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выявлять сильные и слабые компоненты высших психических функций ребенка;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предсказывать, до какой степени особенности обработки информации будут влиять на развитие психических функций и обучение;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строить гипотезы об эффективных стратегиях коррекционного воздействия.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logopedmaster.ru/sites/default/files/2018-09/Axutina%20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2133600"/>
            <a:ext cx="3168351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0600" y="5867400"/>
            <a:ext cx="239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Татьяна Васильевна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Ахутина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324600" cy="1096962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Нейропсихологическая коррекция</a:t>
            </a:r>
            <a:endParaRPr lang="ru-RU" sz="3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373563"/>
          </a:xfrm>
        </p:spPr>
        <p:txBody>
          <a:bodyPr>
            <a:normAutofit fontScale="85000" lnSpcReduction="10000"/>
          </a:bodyPr>
          <a:lstStyle/>
          <a:p>
            <a:pPr marL="0" indent="534988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Нейропсихологическая коррекция направлена на стимуляцию развития и формирование слаженной, скоординированной деятельности различных структур мозга. </a:t>
            </a:r>
          </a:p>
          <a:p>
            <a:pPr marL="0" indent="534988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специально разработанных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двигательных упражнений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развивающих игр стимулируется формирование определенных компонентов психической деятельности: регуляция и контроль психической деятельности, моторные навыки, зрительное, слуховое, пространственное восприятие и многие другие.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086600" cy="12954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замещающего онтогенеза</a:t>
            </a:r>
            <a:endParaRPr lang="ru-RU" sz="38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замещающего онтогенеза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заключается в изначальной проработке на занятиях той фазы развития, которая была пропущена или при прохождении которой наблюдались явные отклонения или задержки.</a:t>
            </a:r>
          </a:p>
          <a:p>
            <a:pPr marL="0" indent="447675" algn="just">
              <a:buNone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Успешное восстановление этой фазы позволяет переходить к работе на последующих этапах и уровнях. Ребенок получает новый позитивный опыт прохождения основных этапов онтогенеза.</a:t>
            </a:r>
          </a:p>
          <a:p>
            <a:pPr marL="0" indent="447675" algn="just">
              <a:buNone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замещающего онтогенеза работает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12 лет.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проработка пропущенных этапов в развитии ребенка. Успешное восстановление этой фазы позволяет прорабатывать последующие функции.</a:t>
            </a:r>
            <a:endParaRPr lang="ru-RU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5800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коррекция</a:t>
            </a:r>
            <a:endParaRPr lang="ru-RU" sz="38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2209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коррекция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часть общей комплексной коррекционной программы, т.е. на каждом коррекционно-развивающем занятии органически сочетаются 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взаимодополняют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 друга методы двигательной и когнитивной коррекции, решая общие задачи развития слабых звеньев психического функционирования ребенка.</a:t>
            </a:r>
          </a:p>
        </p:txBody>
      </p:sp>
      <p:pic>
        <p:nvPicPr>
          <p:cNvPr id="23556" name="Picture 4" descr="http://nejro-den.ukit.me/uploads/s/2/h/m/2hmtalqtiwxb/img/full_yVI4yu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7010400" cy="284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35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9F0B0B"/>
      </a:accent1>
      <a:accent2>
        <a:srgbClr val="EE1212"/>
      </a:accent2>
      <a:accent3>
        <a:srgbClr val="F57B7B"/>
      </a:accent3>
      <a:accent4>
        <a:srgbClr val="F8A0A0"/>
      </a:accent4>
      <a:accent5>
        <a:srgbClr val="D8D8D8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506</Words>
  <Application>Microsoft Office PowerPoint</Application>
  <PresentationFormat>Экран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15_Office Theme</vt:lpstr>
      <vt:lpstr>Слайд 1</vt:lpstr>
      <vt:lpstr>Формула школьной успешности</vt:lpstr>
      <vt:lpstr>Причины школьной неуспешности</vt:lpstr>
      <vt:lpstr>Иерархия несформированности психических функций, приводящих к школьной неуспешности</vt:lpstr>
      <vt:lpstr>Нейропсихологический подход</vt:lpstr>
      <vt:lpstr>Задачи нейропсихологического подхода</vt:lpstr>
      <vt:lpstr>Нейропсихологическая коррекция</vt:lpstr>
      <vt:lpstr>Метод замещающего онтогенеза</vt:lpstr>
      <vt:lpstr>Двигательная коррекция</vt:lpstr>
      <vt:lpstr>Проблемы, с которыми работает двигательная коррекция</vt:lpstr>
      <vt:lpstr>Слайд 11</vt:lpstr>
      <vt:lpstr>Слайд 12</vt:lpstr>
      <vt:lpstr>Работа на балансировочной доске</vt:lpstr>
      <vt:lpstr>Слайд 14</vt:lpstr>
      <vt:lpstr>Слайд 15</vt:lpstr>
      <vt:lpstr>Слайд 16</vt:lpstr>
      <vt:lpstr>Слайд 17</vt:lpstr>
      <vt:lpstr>Слайд 18</vt:lpstr>
      <vt:lpstr>Слайд 19</vt:lpstr>
      <vt:lpstr>Работа со слогами</vt:lpstr>
      <vt:lpstr>Работа со слогами и словами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283</cp:revision>
  <dcterms:created xsi:type="dcterms:W3CDTF">2012-04-26T17:06:14Z</dcterms:created>
  <dcterms:modified xsi:type="dcterms:W3CDTF">2022-11-13T17:01:13Z</dcterms:modified>
</cp:coreProperties>
</file>