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94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9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38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2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07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218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4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6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10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24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7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662F-8041-479C-BCA5-CC1FA7ECAC82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7D5D9-D6E4-47AF-8E52-D67801C334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0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79512"/>
            <a:ext cx="6166445" cy="879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53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3" y="755576"/>
            <a:ext cx="550545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30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85750"/>
            <a:ext cx="5534025" cy="857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1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162050"/>
            <a:ext cx="58864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40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0500"/>
            <a:ext cx="5724525" cy="876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66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90513"/>
            <a:ext cx="6429375" cy="856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215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2022-02-02T06:37:34Z</dcterms:created>
  <dcterms:modified xsi:type="dcterms:W3CDTF">2022-02-02T06:42:41Z</dcterms:modified>
</cp:coreProperties>
</file>