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6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52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39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2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9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6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57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46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81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4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3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ADFB-B050-4878-968F-3D060C921B0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FB6D-C007-479E-B99B-F793E3BC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9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251520"/>
            <a:ext cx="6022429" cy="858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00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3" y="395536"/>
            <a:ext cx="5667375" cy="62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08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107504"/>
            <a:ext cx="661035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88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51520"/>
            <a:ext cx="6372225" cy="791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36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07504"/>
            <a:ext cx="6381750" cy="811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38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2022-02-02T07:49:01Z</dcterms:created>
  <dcterms:modified xsi:type="dcterms:W3CDTF">2022-02-02T07:52:51Z</dcterms:modified>
</cp:coreProperties>
</file>