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4859-9C4B-4F36-BF9E-47ABC61CE8A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B339-1B1B-4C52-8A5B-799CFCF1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36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4859-9C4B-4F36-BF9E-47ABC61CE8A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B339-1B1B-4C52-8A5B-799CFCF1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5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4859-9C4B-4F36-BF9E-47ABC61CE8A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B339-1B1B-4C52-8A5B-799CFCF1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91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4859-9C4B-4F36-BF9E-47ABC61CE8A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B339-1B1B-4C52-8A5B-799CFCF1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0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4859-9C4B-4F36-BF9E-47ABC61CE8A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B339-1B1B-4C52-8A5B-799CFCF1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32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4859-9C4B-4F36-BF9E-47ABC61CE8A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B339-1B1B-4C52-8A5B-799CFCF1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09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4859-9C4B-4F36-BF9E-47ABC61CE8A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B339-1B1B-4C52-8A5B-799CFCF1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41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4859-9C4B-4F36-BF9E-47ABC61CE8A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B339-1B1B-4C52-8A5B-799CFCF1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7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4859-9C4B-4F36-BF9E-47ABC61CE8A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B339-1B1B-4C52-8A5B-799CFCF1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9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4859-9C4B-4F36-BF9E-47ABC61CE8A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B339-1B1B-4C52-8A5B-799CFCF1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90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4859-9C4B-4F36-BF9E-47ABC61CE8A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9B339-1B1B-4C52-8A5B-799CFCF1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3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44859-9C4B-4F36-BF9E-47ABC61CE8A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9B339-1B1B-4C52-8A5B-799CFCF12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6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74887"/>
            <a:ext cx="6247978" cy="876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39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4" y="179512"/>
            <a:ext cx="631507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92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23528"/>
            <a:ext cx="6505575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40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4" y="251520"/>
            <a:ext cx="6553200" cy="854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25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23825"/>
            <a:ext cx="6524625" cy="889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28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1450"/>
            <a:ext cx="6534150" cy="880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72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</cp:revision>
  <dcterms:created xsi:type="dcterms:W3CDTF">2022-02-02T07:53:06Z</dcterms:created>
  <dcterms:modified xsi:type="dcterms:W3CDTF">2022-02-02T07:56:43Z</dcterms:modified>
</cp:coreProperties>
</file>