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0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0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8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4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2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DE64-E821-48E6-9281-412413CBE5EF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E3A2-4D93-4EE8-8EE9-BC4EB7D82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52450"/>
            <a:ext cx="5629275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79512"/>
            <a:ext cx="6296025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8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1520"/>
            <a:ext cx="6324600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0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7544"/>
            <a:ext cx="5610225" cy="79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1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4"/>
            <a:ext cx="64579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3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80678"/>
            <a:ext cx="65817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5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33375"/>
            <a:ext cx="6515100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2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8600"/>
            <a:ext cx="6448425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1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138"/>
            <a:ext cx="6400800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3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8" y="251520"/>
            <a:ext cx="66103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3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373"/>
            <a:ext cx="6572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3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2425"/>
            <a:ext cx="6400800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8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2013"/>
            <a:ext cx="6076950" cy="877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39" y="251520"/>
            <a:ext cx="62769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0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38163"/>
            <a:ext cx="5629275" cy="8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7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179512"/>
            <a:ext cx="64103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1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484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22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2022-02-02T08:12:40Z</dcterms:created>
  <dcterms:modified xsi:type="dcterms:W3CDTF">2022-02-02T08:19:29Z</dcterms:modified>
</cp:coreProperties>
</file>