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2" r:id="rId6"/>
    <p:sldId id="264" r:id="rId7"/>
    <p:sldId id="263" r:id="rId8"/>
    <p:sldId id="268" r:id="rId9"/>
    <p:sldId id="265" r:id="rId10"/>
    <p:sldId id="269" r:id="rId11"/>
    <p:sldId id="27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18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5B9B1-5ACF-4DC4-ABEE-76856439001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756CDC4-8A60-4F9B-BCA5-E4A3C6276BDD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Стихотворения-запоминалки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3073555-5691-4E7C-AAD4-ECC1C491DE8B}" type="parTrans" cxnId="{D8F16CA0-C345-4212-848D-553A40A0955E}">
      <dgm:prSet/>
      <dgm:spPr/>
      <dgm:t>
        <a:bodyPr/>
        <a:lstStyle/>
        <a:p>
          <a:endParaRPr lang="ru-RU"/>
        </a:p>
      </dgm:t>
    </dgm:pt>
    <dgm:pt modelId="{729A17DB-0220-43BA-AC73-B22294FD3350}" type="sibTrans" cxnId="{D8F16CA0-C345-4212-848D-553A40A0955E}">
      <dgm:prSet/>
      <dgm:spPr/>
      <dgm:t>
        <a:bodyPr/>
        <a:lstStyle/>
        <a:p>
          <a:endParaRPr lang="ru-RU"/>
        </a:p>
      </dgm:t>
    </dgm:pt>
    <dgm:pt modelId="{BD07C11A-693F-4EA4-A043-B85C79EEC1D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Ассоциативность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8F323BE-C954-4554-9715-1FEB243E0762}" type="parTrans" cxnId="{2E2A22EE-5F01-408F-9ED8-56BA8C821190}">
      <dgm:prSet/>
      <dgm:spPr/>
      <dgm:t>
        <a:bodyPr/>
        <a:lstStyle/>
        <a:p>
          <a:endParaRPr lang="ru-RU"/>
        </a:p>
      </dgm:t>
    </dgm:pt>
    <dgm:pt modelId="{5EFB959E-2490-4996-ACC8-FF397CA97283}" type="sibTrans" cxnId="{2E2A22EE-5F01-408F-9ED8-56BA8C821190}">
      <dgm:prSet/>
      <dgm:spPr/>
      <dgm:t>
        <a:bodyPr/>
        <a:lstStyle/>
        <a:p>
          <a:endParaRPr lang="ru-RU"/>
        </a:p>
      </dgm:t>
    </dgm:pt>
    <dgm:pt modelId="{B92D42CB-E1F9-4981-81F7-AEEE57F67AF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Ясность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16D33F-E491-48B3-AC4C-E76BD13B604D}" type="parTrans" cxnId="{46A93277-C6CB-438A-9870-9B1C5B50B0A4}">
      <dgm:prSet/>
      <dgm:spPr/>
      <dgm:t>
        <a:bodyPr/>
        <a:lstStyle/>
        <a:p>
          <a:endParaRPr lang="ru-RU"/>
        </a:p>
      </dgm:t>
    </dgm:pt>
    <dgm:pt modelId="{2C349736-594C-4BC6-9187-921AA6BAF42A}" type="sibTrans" cxnId="{46A93277-C6CB-438A-9870-9B1C5B50B0A4}">
      <dgm:prSet/>
      <dgm:spPr/>
      <dgm:t>
        <a:bodyPr/>
        <a:lstStyle/>
        <a:p>
          <a:endParaRPr lang="ru-RU"/>
        </a:p>
      </dgm:t>
    </dgm:pt>
    <dgm:pt modelId="{35F05DCC-08FB-4738-BDC4-22EC8559F26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Образность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F4B6D8A-A5EE-4DF3-ABDC-78AD440EFE3C}" type="parTrans" cxnId="{4712B2EF-99F5-40B7-B112-930BE64A297B}">
      <dgm:prSet/>
      <dgm:spPr/>
      <dgm:t>
        <a:bodyPr/>
        <a:lstStyle/>
        <a:p>
          <a:endParaRPr lang="ru-RU"/>
        </a:p>
      </dgm:t>
    </dgm:pt>
    <dgm:pt modelId="{BCADC32E-8108-4E45-B773-7A9C93B859BC}" type="sibTrans" cxnId="{4712B2EF-99F5-40B7-B112-930BE64A297B}">
      <dgm:prSet/>
      <dgm:spPr/>
      <dgm:t>
        <a:bodyPr/>
        <a:lstStyle/>
        <a:p>
          <a:endParaRPr lang="ru-RU"/>
        </a:p>
      </dgm:t>
    </dgm:pt>
    <dgm:pt modelId="{EC7EB59B-74D5-41A9-9496-0A60FE48A3A7}" type="pres">
      <dgm:prSet presAssocID="{5555B9B1-5ACF-4DC4-ABEE-7685643900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EE0C297-D7E8-48D6-A723-4C0A66CD90CA}" type="pres">
      <dgm:prSet presAssocID="{1756CDC4-8A60-4F9B-BCA5-E4A3C6276BDD}" presName="hierRoot1" presStyleCnt="0"/>
      <dgm:spPr/>
    </dgm:pt>
    <dgm:pt modelId="{0DE4BCC3-917D-4DDD-B3A1-A40748E25DFF}" type="pres">
      <dgm:prSet presAssocID="{1756CDC4-8A60-4F9B-BCA5-E4A3C6276BDD}" presName="composite" presStyleCnt="0"/>
      <dgm:spPr/>
    </dgm:pt>
    <dgm:pt modelId="{51C12992-9230-4BBA-90B4-665A759CD577}" type="pres">
      <dgm:prSet presAssocID="{1756CDC4-8A60-4F9B-BCA5-E4A3C6276BDD}" presName="background" presStyleLbl="node0" presStyleIdx="0" presStyleCnt="1"/>
      <dgm:spPr/>
    </dgm:pt>
    <dgm:pt modelId="{CB260375-6140-4AC4-9A58-BB5FD181F574}" type="pres">
      <dgm:prSet presAssocID="{1756CDC4-8A60-4F9B-BCA5-E4A3C6276BDD}" presName="text" presStyleLbl="fgAcc0" presStyleIdx="0" presStyleCnt="1" custScaleY="528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34248A-3378-44BF-A3AD-4EAA8E0DB915}" type="pres">
      <dgm:prSet presAssocID="{1756CDC4-8A60-4F9B-BCA5-E4A3C6276BDD}" presName="hierChild2" presStyleCnt="0"/>
      <dgm:spPr/>
    </dgm:pt>
    <dgm:pt modelId="{C514CE02-07DF-425C-AFC2-0E610863D940}" type="pres">
      <dgm:prSet presAssocID="{D8F323BE-C954-4554-9715-1FEB243E0762}" presName="Name10" presStyleLbl="parChTrans1D2" presStyleIdx="0" presStyleCnt="3"/>
      <dgm:spPr/>
      <dgm:t>
        <a:bodyPr/>
        <a:lstStyle/>
        <a:p>
          <a:endParaRPr lang="ru-RU"/>
        </a:p>
      </dgm:t>
    </dgm:pt>
    <dgm:pt modelId="{D7EA6F63-3753-4337-BBBF-C7EF5B238D14}" type="pres">
      <dgm:prSet presAssocID="{BD07C11A-693F-4EA4-A043-B85C79EEC1D3}" presName="hierRoot2" presStyleCnt="0"/>
      <dgm:spPr/>
    </dgm:pt>
    <dgm:pt modelId="{8844FD83-CA8D-4976-B026-776F8C2F31CF}" type="pres">
      <dgm:prSet presAssocID="{BD07C11A-693F-4EA4-A043-B85C79EEC1D3}" presName="composite2" presStyleCnt="0"/>
      <dgm:spPr/>
    </dgm:pt>
    <dgm:pt modelId="{33C43F42-8A01-40D0-B2E0-7D845A525639}" type="pres">
      <dgm:prSet presAssocID="{BD07C11A-693F-4EA4-A043-B85C79EEC1D3}" presName="background2" presStyleLbl="node2" presStyleIdx="0" presStyleCnt="3"/>
      <dgm:spPr/>
    </dgm:pt>
    <dgm:pt modelId="{F308139C-78BF-46BE-90D5-D9EC95074A30}" type="pres">
      <dgm:prSet presAssocID="{BD07C11A-693F-4EA4-A043-B85C79EEC1D3}" presName="text2" presStyleLbl="fgAcc2" presStyleIdx="0" presStyleCnt="3" custScaleY="528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541C6-E505-4A0F-91AC-0A43794220C1}" type="pres">
      <dgm:prSet presAssocID="{BD07C11A-693F-4EA4-A043-B85C79EEC1D3}" presName="hierChild3" presStyleCnt="0"/>
      <dgm:spPr/>
    </dgm:pt>
    <dgm:pt modelId="{96D8FFB6-DF56-4FB2-96BA-34EC97390DB7}" type="pres">
      <dgm:prSet presAssocID="{CB16D33F-E491-48B3-AC4C-E76BD13B604D}" presName="Name10" presStyleLbl="parChTrans1D2" presStyleIdx="1" presStyleCnt="3"/>
      <dgm:spPr/>
      <dgm:t>
        <a:bodyPr/>
        <a:lstStyle/>
        <a:p>
          <a:endParaRPr lang="ru-RU"/>
        </a:p>
      </dgm:t>
    </dgm:pt>
    <dgm:pt modelId="{DC265EF8-FDE9-423A-B60F-493CBF766380}" type="pres">
      <dgm:prSet presAssocID="{B92D42CB-E1F9-4981-81F7-AEEE57F67AFE}" presName="hierRoot2" presStyleCnt="0"/>
      <dgm:spPr/>
    </dgm:pt>
    <dgm:pt modelId="{5933CEAE-4E56-4E2A-97EA-E4A7D6B77AB6}" type="pres">
      <dgm:prSet presAssocID="{B92D42CB-E1F9-4981-81F7-AEEE57F67AFE}" presName="composite2" presStyleCnt="0"/>
      <dgm:spPr/>
    </dgm:pt>
    <dgm:pt modelId="{FD7D55B1-3FEB-421B-90FD-27EC9373751D}" type="pres">
      <dgm:prSet presAssocID="{B92D42CB-E1F9-4981-81F7-AEEE57F67AFE}" presName="background2" presStyleLbl="node2" presStyleIdx="1" presStyleCnt="3"/>
      <dgm:spPr/>
    </dgm:pt>
    <dgm:pt modelId="{B645981C-EFFD-4685-9661-1222EA9DEB1D}" type="pres">
      <dgm:prSet presAssocID="{B92D42CB-E1F9-4981-81F7-AEEE57F67AFE}" presName="text2" presStyleLbl="fgAcc2" presStyleIdx="1" presStyleCnt="3" custScaleY="528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903CCC-EF41-41F3-976E-10A6FDA9E8AD}" type="pres">
      <dgm:prSet presAssocID="{B92D42CB-E1F9-4981-81F7-AEEE57F67AFE}" presName="hierChild3" presStyleCnt="0"/>
      <dgm:spPr/>
    </dgm:pt>
    <dgm:pt modelId="{9C4C7EE7-2755-40B7-959B-9C53FBC1B392}" type="pres">
      <dgm:prSet presAssocID="{BF4B6D8A-A5EE-4DF3-ABDC-78AD440EFE3C}" presName="Name10" presStyleLbl="parChTrans1D2" presStyleIdx="2" presStyleCnt="3"/>
      <dgm:spPr/>
      <dgm:t>
        <a:bodyPr/>
        <a:lstStyle/>
        <a:p>
          <a:endParaRPr lang="ru-RU"/>
        </a:p>
      </dgm:t>
    </dgm:pt>
    <dgm:pt modelId="{B3158944-528B-4C51-9E05-ED0A3D5EED08}" type="pres">
      <dgm:prSet presAssocID="{35F05DCC-08FB-4738-BDC4-22EC8559F269}" presName="hierRoot2" presStyleCnt="0"/>
      <dgm:spPr/>
    </dgm:pt>
    <dgm:pt modelId="{F59D5451-4B37-4CD9-965D-AAB84B3276E2}" type="pres">
      <dgm:prSet presAssocID="{35F05DCC-08FB-4738-BDC4-22EC8559F269}" presName="composite2" presStyleCnt="0"/>
      <dgm:spPr/>
    </dgm:pt>
    <dgm:pt modelId="{94FCD844-6E4B-4239-B1D1-9F76BA8EBE10}" type="pres">
      <dgm:prSet presAssocID="{35F05DCC-08FB-4738-BDC4-22EC8559F269}" presName="background2" presStyleLbl="node2" presStyleIdx="2" presStyleCnt="3"/>
      <dgm:spPr/>
    </dgm:pt>
    <dgm:pt modelId="{54F144AB-D9CD-4BDD-825A-40C66344677D}" type="pres">
      <dgm:prSet presAssocID="{35F05DCC-08FB-4738-BDC4-22EC8559F269}" presName="text2" presStyleLbl="fgAcc2" presStyleIdx="2" presStyleCnt="3" custScaleY="528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00BB62-16C5-4728-B66F-C66C18958D39}" type="pres">
      <dgm:prSet presAssocID="{35F05DCC-08FB-4738-BDC4-22EC8559F269}" presName="hierChild3" presStyleCnt="0"/>
      <dgm:spPr/>
    </dgm:pt>
  </dgm:ptLst>
  <dgm:cxnLst>
    <dgm:cxn modelId="{4C3CE583-5BAB-49DC-A1E6-4D8EDDBACC4D}" type="presOf" srcId="{CB16D33F-E491-48B3-AC4C-E76BD13B604D}" destId="{96D8FFB6-DF56-4FB2-96BA-34EC97390DB7}" srcOrd="0" destOrd="0" presId="urn:microsoft.com/office/officeart/2005/8/layout/hierarchy1"/>
    <dgm:cxn modelId="{C0A0D24B-B52F-4F70-A2E6-87FAC85E5711}" type="presOf" srcId="{BD07C11A-693F-4EA4-A043-B85C79EEC1D3}" destId="{F308139C-78BF-46BE-90D5-D9EC95074A30}" srcOrd="0" destOrd="0" presId="urn:microsoft.com/office/officeart/2005/8/layout/hierarchy1"/>
    <dgm:cxn modelId="{72E77A6A-A7CD-4A6D-B136-9B2ACB5D8A94}" type="presOf" srcId="{BF4B6D8A-A5EE-4DF3-ABDC-78AD440EFE3C}" destId="{9C4C7EE7-2755-40B7-959B-9C53FBC1B392}" srcOrd="0" destOrd="0" presId="urn:microsoft.com/office/officeart/2005/8/layout/hierarchy1"/>
    <dgm:cxn modelId="{B75BCF3B-495F-468D-93D3-40A3AEFB5C90}" type="presOf" srcId="{D8F323BE-C954-4554-9715-1FEB243E0762}" destId="{C514CE02-07DF-425C-AFC2-0E610863D940}" srcOrd="0" destOrd="0" presId="urn:microsoft.com/office/officeart/2005/8/layout/hierarchy1"/>
    <dgm:cxn modelId="{456F6CDA-0F9C-412E-A40D-4F2852308BAF}" type="presOf" srcId="{1756CDC4-8A60-4F9B-BCA5-E4A3C6276BDD}" destId="{CB260375-6140-4AC4-9A58-BB5FD181F574}" srcOrd="0" destOrd="0" presId="urn:microsoft.com/office/officeart/2005/8/layout/hierarchy1"/>
    <dgm:cxn modelId="{D8F16CA0-C345-4212-848D-553A40A0955E}" srcId="{5555B9B1-5ACF-4DC4-ABEE-76856439001C}" destId="{1756CDC4-8A60-4F9B-BCA5-E4A3C6276BDD}" srcOrd="0" destOrd="0" parTransId="{D3073555-5691-4E7C-AAD4-ECC1C491DE8B}" sibTransId="{729A17DB-0220-43BA-AC73-B22294FD3350}"/>
    <dgm:cxn modelId="{D1480083-B8FA-4F4B-9D85-6D4C0DA5C656}" type="presOf" srcId="{5555B9B1-5ACF-4DC4-ABEE-76856439001C}" destId="{EC7EB59B-74D5-41A9-9496-0A60FE48A3A7}" srcOrd="0" destOrd="0" presId="urn:microsoft.com/office/officeart/2005/8/layout/hierarchy1"/>
    <dgm:cxn modelId="{2E2A22EE-5F01-408F-9ED8-56BA8C821190}" srcId="{1756CDC4-8A60-4F9B-BCA5-E4A3C6276BDD}" destId="{BD07C11A-693F-4EA4-A043-B85C79EEC1D3}" srcOrd="0" destOrd="0" parTransId="{D8F323BE-C954-4554-9715-1FEB243E0762}" sibTransId="{5EFB959E-2490-4996-ACC8-FF397CA97283}"/>
    <dgm:cxn modelId="{46A93277-C6CB-438A-9870-9B1C5B50B0A4}" srcId="{1756CDC4-8A60-4F9B-BCA5-E4A3C6276BDD}" destId="{B92D42CB-E1F9-4981-81F7-AEEE57F67AFE}" srcOrd="1" destOrd="0" parTransId="{CB16D33F-E491-48B3-AC4C-E76BD13B604D}" sibTransId="{2C349736-594C-4BC6-9187-921AA6BAF42A}"/>
    <dgm:cxn modelId="{6AB79D1C-CAEC-426B-8C10-15DE0ABA54E5}" type="presOf" srcId="{35F05DCC-08FB-4738-BDC4-22EC8559F269}" destId="{54F144AB-D9CD-4BDD-825A-40C66344677D}" srcOrd="0" destOrd="0" presId="urn:microsoft.com/office/officeart/2005/8/layout/hierarchy1"/>
    <dgm:cxn modelId="{4712B2EF-99F5-40B7-B112-930BE64A297B}" srcId="{1756CDC4-8A60-4F9B-BCA5-E4A3C6276BDD}" destId="{35F05DCC-08FB-4738-BDC4-22EC8559F269}" srcOrd="2" destOrd="0" parTransId="{BF4B6D8A-A5EE-4DF3-ABDC-78AD440EFE3C}" sibTransId="{BCADC32E-8108-4E45-B773-7A9C93B859BC}"/>
    <dgm:cxn modelId="{35F7CD9E-7601-484B-81CA-0045903A268A}" type="presOf" srcId="{B92D42CB-E1F9-4981-81F7-AEEE57F67AFE}" destId="{B645981C-EFFD-4685-9661-1222EA9DEB1D}" srcOrd="0" destOrd="0" presId="urn:microsoft.com/office/officeart/2005/8/layout/hierarchy1"/>
    <dgm:cxn modelId="{F956490B-499E-41E7-A1A9-3D34C751796A}" type="presParOf" srcId="{EC7EB59B-74D5-41A9-9496-0A60FE48A3A7}" destId="{6EE0C297-D7E8-48D6-A723-4C0A66CD90CA}" srcOrd="0" destOrd="0" presId="urn:microsoft.com/office/officeart/2005/8/layout/hierarchy1"/>
    <dgm:cxn modelId="{62131D62-3DEF-49F5-AA8B-6C3F69ED5D71}" type="presParOf" srcId="{6EE0C297-D7E8-48D6-A723-4C0A66CD90CA}" destId="{0DE4BCC3-917D-4DDD-B3A1-A40748E25DFF}" srcOrd="0" destOrd="0" presId="urn:microsoft.com/office/officeart/2005/8/layout/hierarchy1"/>
    <dgm:cxn modelId="{DCB92C65-3F8F-42C8-9925-E5008529664F}" type="presParOf" srcId="{0DE4BCC3-917D-4DDD-B3A1-A40748E25DFF}" destId="{51C12992-9230-4BBA-90B4-665A759CD577}" srcOrd="0" destOrd="0" presId="urn:microsoft.com/office/officeart/2005/8/layout/hierarchy1"/>
    <dgm:cxn modelId="{33B92C99-6DEE-4F51-9791-D12546E444B5}" type="presParOf" srcId="{0DE4BCC3-917D-4DDD-B3A1-A40748E25DFF}" destId="{CB260375-6140-4AC4-9A58-BB5FD181F574}" srcOrd="1" destOrd="0" presId="urn:microsoft.com/office/officeart/2005/8/layout/hierarchy1"/>
    <dgm:cxn modelId="{224D148A-73E5-4BA7-9782-78FFBAEDF84E}" type="presParOf" srcId="{6EE0C297-D7E8-48D6-A723-4C0A66CD90CA}" destId="{EC34248A-3378-44BF-A3AD-4EAA8E0DB915}" srcOrd="1" destOrd="0" presId="urn:microsoft.com/office/officeart/2005/8/layout/hierarchy1"/>
    <dgm:cxn modelId="{597F75DD-E8BA-4D12-B510-B3AA8394716F}" type="presParOf" srcId="{EC34248A-3378-44BF-A3AD-4EAA8E0DB915}" destId="{C514CE02-07DF-425C-AFC2-0E610863D940}" srcOrd="0" destOrd="0" presId="urn:microsoft.com/office/officeart/2005/8/layout/hierarchy1"/>
    <dgm:cxn modelId="{9E9E8A3E-98D7-4600-9807-D9EFFF1A504A}" type="presParOf" srcId="{EC34248A-3378-44BF-A3AD-4EAA8E0DB915}" destId="{D7EA6F63-3753-4337-BBBF-C7EF5B238D14}" srcOrd="1" destOrd="0" presId="urn:microsoft.com/office/officeart/2005/8/layout/hierarchy1"/>
    <dgm:cxn modelId="{1E136279-7016-4C0F-AC99-EF4A3FC53F69}" type="presParOf" srcId="{D7EA6F63-3753-4337-BBBF-C7EF5B238D14}" destId="{8844FD83-CA8D-4976-B026-776F8C2F31CF}" srcOrd="0" destOrd="0" presId="urn:microsoft.com/office/officeart/2005/8/layout/hierarchy1"/>
    <dgm:cxn modelId="{5E51620A-6682-4166-9F42-026B3FD6CA00}" type="presParOf" srcId="{8844FD83-CA8D-4976-B026-776F8C2F31CF}" destId="{33C43F42-8A01-40D0-B2E0-7D845A525639}" srcOrd="0" destOrd="0" presId="urn:microsoft.com/office/officeart/2005/8/layout/hierarchy1"/>
    <dgm:cxn modelId="{A0D77109-FD1F-4B76-8681-91110F857419}" type="presParOf" srcId="{8844FD83-CA8D-4976-B026-776F8C2F31CF}" destId="{F308139C-78BF-46BE-90D5-D9EC95074A30}" srcOrd="1" destOrd="0" presId="urn:microsoft.com/office/officeart/2005/8/layout/hierarchy1"/>
    <dgm:cxn modelId="{3AD89822-14A2-4825-9FC3-E47C38201473}" type="presParOf" srcId="{D7EA6F63-3753-4337-BBBF-C7EF5B238D14}" destId="{3C5541C6-E505-4A0F-91AC-0A43794220C1}" srcOrd="1" destOrd="0" presId="urn:microsoft.com/office/officeart/2005/8/layout/hierarchy1"/>
    <dgm:cxn modelId="{E90B62CE-DF90-4E5D-BF6E-75E6E5145D66}" type="presParOf" srcId="{EC34248A-3378-44BF-A3AD-4EAA8E0DB915}" destId="{96D8FFB6-DF56-4FB2-96BA-34EC97390DB7}" srcOrd="2" destOrd="0" presId="urn:microsoft.com/office/officeart/2005/8/layout/hierarchy1"/>
    <dgm:cxn modelId="{5F376FCB-E97D-4BF5-8681-F8A0CFC5EF1C}" type="presParOf" srcId="{EC34248A-3378-44BF-A3AD-4EAA8E0DB915}" destId="{DC265EF8-FDE9-423A-B60F-493CBF766380}" srcOrd="3" destOrd="0" presId="urn:microsoft.com/office/officeart/2005/8/layout/hierarchy1"/>
    <dgm:cxn modelId="{D3957411-E643-4F00-B36D-B1B9257345F2}" type="presParOf" srcId="{DC265EF8-FDE9-423A-B60F-493CBF766380}" destId="{5933CEAE-4E56-4E2A-97EA-E4A7D6B77AB6}" srcOrd="0" destOrd="0" presId="urn:microsoft.com/office/officeart/2005/8/layout/hierarchy1"/>
    <dgm:cxn modelId="{B0857962-0EAB-409A-8D1B-91628A1F3A01}" type="presParOf" srcId="{5933CEAE-4E56-4E2A-97EA-E4A7D6B77AB6}" destId="{FD7D55B1-3FEB-421B-90FD-27EC9373751D}" srcOrd="0" destOrd="0" presId="urn:microsoft.com/office/officeart/2005/8/layout/hierarchy1"/>
    <dgm:cxn modelId="{8A289324-72A1-485C-8E23-8C92ED493CD8}" type="presParOf" srcId="{5933CEAE-4E56-4E2A-97EA-E4A7D6B77AB6}" destId="{B645981C-EFFD-4685-9661-1222EA9DEB1D}" srcOrd="1" destOrd="0" presId="urn:microsoft.com/office/officeart/2005/8/layout/hierarchy1"/>
    <dgm:cxn modelId="{F62C7FA2-2FB9-4EDB-80B7-198D1C871478}" type="presParOf" srcId="{DC265EF8-FDE9-423A-B60F-493CBF766380}" destId="{CE903CCC-EF41-41F3-976E-10A6FDA9E8AD}" srcOrd="1" destOrd="0" presId="urn:microsoft.com/office/officeart/2005/8/layout/hierarchy1"/>
    <dgm:cxn modelId="{8DEFDC3E-8CE5-4D43-B47C-C7E8303A6827}" type="presParOf" srcId="{EC34248A-3378-44BF-A3AD-4EAA8E0DB915}" destId="{9C4C7EE7-2755-40B7-959B-9C53FBC1B392}" srcOrd="4" destOrd="0" presId="urn:microsoft.com/office/officeart/2005/8/layout/hierarchy1"/>
    <dgm:cxn modelId="{95D6829D-6B4A-4314-9DCB-DBB60DA63118}" type="presParOf" srcId="{EC34248A-3378-44BF-A3AD-4EAA8E0DB915}" destId="{B3158944-528B-4C51-9E05-ED0A3D5EED08}" srcOrd="5" destOrd="0" presId="urn:microsoft.com/office/officeart/2005/8/layout/hierarchy1"/>
    <dgm:cxn modelId="{7EF42E4B-9FF0-4837-AFFB-63F2D46919E2}" type="presParOf" srcId="{B3158944-528B-4C51-9E05-ED0A3D5EED08}" destId="{F59D5451-4B37-4CD9-965D-AAB84B3276E2}" srcOrd="0" destOrd="0" presId="urn:microsoft.com/office/officeart/2005/8/layout/hierarchy1"/>
    <dgm:cxn modelId="{10908F88-EBE2-49DE-BCBA-22D9B8B0FCC0}" type="presParOf" srcId="{F59D5451-4B37-4CD9-965D-AAB84B3276E2}" destId="{94FCD844-6E4B-4239-B1D1-9F76BA8EBE10}" srcOrd="0" destOrd="0" presId="urn:microsoft.com/office/officeart/2005/8/layout/hierarchy1"/>
    <dgm:cxn modelId="{4BE04C41-5E31-4715-A25A-A17C088A7B42}" type="presParOf" srcId="{F59D5451-4B37-4CD9-965D-AAB84B3276E2}" destId="{54F144AB-D9CD-4BDD-825A-40C66344677D}" srcOrd="1" destOrd="0" presId="urn:microsoft.com/office/officeart/2005/8/layout/hierarchy1"/>
    <dgm:cxn modelId="{A692ACC3-3AF7-4054-BFEA-3E69EE823C3C}" type="presParOf" srcId="{B3158944-528B-4C51-9E05-ED0A3D5EED08}" destId="{B500BB62-16C5-4728-B66F-C66C18958D3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51E715-4957-4038-AFD7-3D988FB24C29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5D5F52C4-7798-43DE-800B-E7A31B5B3A14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Введение стихотворения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E10DDD78-564B-48FD-9988-455CEE8286A9}" type="parTrans" cxnId="{9F969D3F-F86F-447F-8805-C6C716634BD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C5AE8DD-410A-40A7-8CE4-F953B29AA887}" type="sibTrans" cxnId="{9F969D3F-F86F-447F-8805-C6C716634BD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12C4F8-914B-4C84-BD4E-9301722173C2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Пояснение содержания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9385D08B-0BB6-4D24-AEFB-C54F6F5EC670}" type="parTrans" cxnId="{014ABAC6-0994-486D-BE04-AF07E010621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F9AF519-A9B9-4321-846C-A276DE43F8F1}" type="sibTrans" cxnId="{014ABAC6-0994-486D-BE04-AF07E010621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97D2B8D-1351-4046-B69E-E1D560C658C6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Закрепление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6E1C527-90EA-40FA-9D5C-C6CCB544718C}" type="parTrans" cxnId="{3FA1113F-4861-4682-BA0A-82C04ADE1FB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3B06EE3-641C-4A3C-B5B9-DBBF8FE9D086}" type="sibTrans" cxnId="{3FA1113F-4861-4682-BA0A-82C04ADE1FB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C5C313E-E99F-416E-9609-66A1812D5287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Творческое задание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C1348554-3EAC-4C53-8CCB-5D81A1297DCF}" type="parTrans" cxnId="{51A5F9FF-37B5-42AD-BA5D-931065070EB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608C76F-E6F0-4F53-B2B4-75B1E965D779}" type="sibTrans" cxnId="{51A5F9FF-37B5-42AD-BA5D-931065070EB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801D414-B263-4E91-B70D-2A73425F154B}" type="pres">
      <dgm:prSet presAssocID="{4951E715-4957-4038-AFD7-3D988FB24C29}" presName="CompostProcess" presStyleCnt="0">
        <dgm:presLayoutVars>
          <dgm:dir/>
          <dgm:resizeHandles val="exact"/>
        </dgm:presLayoutVars>
      </dgm:prSet>
      <dgm:spPr/>
    </dgm:pt>
    <dgm:pt modelId="{C9D281DD-A6CE-4B4A-9BEE-95000534130F}" type="pres">
      <dgm:prSet presAssocID="{4951E715-4957-4038-AFD7-3D988FB24C29}" presName="arrow" presStyleLbl="bgShp" presStyleIdx="0" presStyleCnt="1"/>
      <dgm:spPr/>
    </dgm:pt>
    <dgm:pt modelId="{B406C88C-0006-4DB1-A89A-ABB4304464FC}" type="pres">
      <dgm:prSet presAssocID="{4951E715-4957-4038-AFD7-3D988FB24C29}" presName="linearProcess" presStyleCnt="0"/>
      <dgm:spPr/>
    </dgm:pt>
    <dgm:pt modelId="{F3A3412C-9D27-46A2-8DEF-4AA38A5D431D}" type="pres">
      <dgm:prSet presAssocID="{5D5F52C4-7798-43DE-800B-E7A31B5B3A14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803BA-356D-46F0-A4D4-C20C936B9C95}" type="pres">
      <dgm:prSet presAssocID="{3C5AE8DD-410A-40A7-8CE4-F953B29AA887}" presName="sibTrans" presStyleCnt="0"/>
      <dgm:spPr/>
    </dgm:pt>
    <dgm:pt modelId="{3C7EDFDF-45AE-4988-B2AF-AC3B308FB92A}" type="pres">
      <dgm:prSet presAssocID="{1512C4F8-914B-4C84-BD4E-9301722173C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C952C-A0AB-4017-9918-CD43962CBD68}" type="pres">
      <dgm:prSet presAssocID="{AF9AF519-A9B9-4321-846C-A276DE43F8F1}" presName="sibTrans" presStyleCnt="0"/>
      <dgm:spPr/>
    </dgm:pt>
    <dgm:pt modelId="{3F5F5114-AEE3-471E-AA1F-B0610F1086AA}" type="pres">
      <dgm:prSet presAssocID="{097D2B8D-1351-4046-B69E-E1D560C658C6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756B5-698B-4737-ACD5-2FB4405C014A}" type="pres">
      <dgm:prSet presAssocID="{B3B06EE3-641C-4A3C-B5B9-DBBF8FE9D086}" presName="sibTrans" presStyleCnt="0"/>
      <dgm:spPr/>
    </dgm:pt>
    <dgm:pt modelId="{B248137A-BC6C-492A-89FD-31C6EAA9FD52}" type="pres">
      <dgm:prSet presAssocID="{8C5C313E-E99F-416E-9609-66A1812D5287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4ABAC6-0994-486D-BE04-AF07E0106215}" srcId="{4951E715-4957-4038-AFD7-3D988FB24C29}" destId="{1512C4F8-914B-4C84-BD4E-9301722173C2}" srcOrd="1" destOrd="0" parTransId="{9385D08B-0BB6-4D24-AEFB-C54F6F5EC670}" sibTransId="{AF9AF519-A9B9-4321-846C-A276DE43F8F1}"/>
    <dgm:cxn modelId="{D329A45C-58E8-4C25-8EAB-49AF93A183B7}" type="presOf" srcId="{097D2B8D-1351-4046-B69E-E1D560C658C6}" destId="{3F5F5114-AEE3-471E-AA1F-B0610F1086AA}" srcOrd="0" destOrd="0" presId="urn:microsoft.com/office/officeart/2005/8/layout/hProcess9"/>
    <dgm:cxn modelId="{51A5F9FF-37B5-42AD-BA5D-931065070EB1}" srcId="{4951E715-4957-4038-AFD7-3D988FB24C29}" destId="{8C5C313E-E99F-416E-9609-66A1812D5287}" srcOrd="3" destOrd="0" parTransId="{C1348554-3EAC-4C53-8CCB-5D81A1297DCF}" sibTransId="{3608C76F-E6F0-4F53-B2B4-75B1E965D779}"/>
    <dgm:cxn modelId="{20BF5851-A649-4726-B182-B0175484A417}" type="presOf" srcId="{4951E715-4957-4038-AFD7-3D988FB24C29}" destId="{2801D414-B263-4E91-B70D-2A73425F154B}" srcOrd="0" destOrd="0" presId="urn:microsoft.com/office/officeart/2005/8/layout/hProcess9"/>
    <dgm:cxn modelId="{7CDE262D-1A6A-4576-99CB-A0AFAD98CD79}" type="presOf" srcId="{5D5F52C4-7798-43DE-800B-E7A31B5B3A14}" destId="{F3A3412C-9D27-46A2-8DEF-4AA38A5D431D}" srcOrd="0" destOrd="0" presId="urn:microsoft.com/office/officeart/2005/8/layout/hProcess9"/>
    <dgm:cxn modelId="{9F969D3F-F86F-447F-8805-C6C716634BDF}" srcId="{4951E715-4957-4038-AFD7-3D988FB24C29}" destId="{5D5F52C4-7798-43DE-800B-E7A31B5B3A14}" srcOrd="0" destOrd="0" parTransId="{E10DDD78-564B-48FD-9988-455CEE8286A9}" sibTransId="{3C5AE8DD-410A-40A7-8CE4-F953B29AA887}"/>
    <dgm:cxn modelId="{0CB104C9-1F83-488A-BDB1-A1C0AA739634}" type="presOf" srcId="{8C5C313E-E99F-416E-9609-66A1812D5287}" destId="{B248137A-BC6C-492A-89FD-31C6EAA9FD52}" srcOrd="0" destOrd="0" presId="urn:microsoft.com/office/officeart/2005/8/layout/hProcess9"/>
    <dgm:cxn modelId="{83DE1BF2-3C91-4B2D-B296-F310EEA407ED}" type="presOf" srcId="{1512C4F8-914B-4C84-BD4E-9301722173C2}" destId="{3C7EDFDF-45AE-4988-B2AF-AC3B308FB92A}" srcOrd="0" destOrd="0" presId="urn:microsoft.com/office/officeart/2005/8/layout/hProcess9"/>
    <dgm:cxn modelId="{3FA1113F-4861-4682-BA0A-82C04ADE1FB2}" srcId="{4951E715-4957-4038-AFD7-3D988FB24C29}" destId="{097D2B8D-1351-4046-B69E-E1D560C658C6}" srcOrd="2" destOrd="0" parTransId="{B6E1C527-90EA-40FA-9D5C-C6CCB544718C}" sibTransId="{B3B06EE3-641C-4A3C-B5B9-DBBF8FE9D086}"/>
    <dgm:cxn modelId="{A7D24D0E-FE6A-458F-BD31-6E566BBB1E02}" type="presParOf" srcId="{2801D414-B263-4E91-B70D-2A73425F154B}" destId="{C9D281DD-A6CE-4B4A-9BEE-95000534130F}" srcOrd="0" destOrd="0" presId="urn:microsoft.com/office/officeart/2005/8/layout/hProcess9"/>
    <dgm:cxn modelId="{4BC79D69-3AFA-4FE3-9D8C-60D3DEE1F906}" type="presParOf" srcId="{2801D414-B263-4E91-B70D-2A73425F154B}" destId="{B406C88C-0006-4DB1-A89A-ABB4304464FC}" srcOrd="1" destOrd="0" presId="urn:microsoft.com/office/officeart/2005/8/layout/hProcess9"/>
    <dgm:cxn modelId="{6A86CA97-F121-4693-B4AA-B94623E735A7}" type="presParOf" srcId="{B406C88C-0006-4DB1-A89A-ABB4304464FC}" destId="{F3A3412C-9D27-46A2-8DEF-4AA38A5D431D}" srcOrd="0" destOrd="0" presId="urn:microsoft.com/office/officeart/2005/8/layout/hProcess9"/>
    <dgm:cxn modelId="{B1772412-9DC5-4318-8CE7-C23F0F486CB1}" type="presParOf" srcId="{B406C88C-0006-4DB1-A89A-ABB4304464FC}" destId="{A48803BA-356D-46F0-A4D4-C20C936B9C95}" srcOrd="1" destOrd="0" presId="urn:microsoft.com/office/officeart/2005/8/layout/hProcess9"/>
    <dgm:cxn modelId="{238D7EFF-FDEC-4F71-88F4-5E5117265F66}" type="presParOf" srcId="{B406C88C-0006-4DB1-A89A-ABB4304464FC}" destId="{3C7EDFDF-45AE-4988-B2AF-AC3B308FB92A}" srcOrd="2" destOrd="0" presId="urn:microsoft.com/office/officeart/2005/8/layout/hProcess9"/>
    <dgm:cxn modelId="{48D8CFAE-2D2A-4CCC-B920-658A52780F85}" type="presParOf" srcId="{B406C88C-0006-4DB1-A89A-ABB4304464FC}" destId="{E81C952C-A0AB-4017-9918-CD43962CBD68}" srcOrd="3" destOrd="0" presId="urn:microsoft.com/office/officeart/2005/8/layout/hProcess9"/>
    <dgm:cxn modelId="{9302C264-E253-4100-AA30-7CF314045354}" type="presParOf" srcId="{B406C88C-0006-4DB1-A89A-ABB4304464FC}" destId="{3F5F5114-AEE3-471E-AA1F-B0610F1086AA}" srcOrd="4" destOrd="0" presId="urn:microsoft.com/office/officeart/2005/8/layout/hProcess9"/>
    <dgm:cxn modelId="{1D585028-B147-4240-B5A4-0F81C70954F9}" type="presParOf" srcId="{B406C88C-0006-4DB1-A89A-ABB4304464FC}" destId="{941756B5-698B-4737-ACD5-2FB4405C014A}" srcOrd="5" destOrd="0" presId="urn:microsoft.com/office/officeart/2005/8/layout/hProcess9"/>
    <dgm:cxn modelId="{51F2C347-D718-4813-B8F3-4FC14EE212D2}" type="presParOf" srcId="{B406C88C-0006-4DB1-A89A-ABB4304464FC}" destId="{B248137A-BC6C-492A-89FD-31C6EAA9FD5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55B9B1-5ACF-4DC4-ABEE-76856439001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756CDC4-8A60-4F9B-BCA5-E4A3C6276BDD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Плюсы стихотворений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3073555-5691-4E7C-AAD4-ECC1C491DE8B}" type="parTrans" cxnId="{D8F16CA0-C345-4212-848D-553A40A0955E}">
      <dgm:prSet/>
      <dgm:spPr/>
      <dgm:t>
        <a:bodyPr/>
        <a:lstStyle/>
        <a:p>
          <a:endParaRPr lang="ru-RU"/>
        </a:p>
      </dgm:t>
    </dgm:pt>
    <dgm:pt modelId="{729A17DB-0220-43BA-AC73-B22294FD3350}" type="sibTrans" cxnId="{D8F16CA0-C345-4212-848D-553A40A0955E}">
      <dgm:prSet/>
      <dgm:spPr/>
      <dgm:t>
        <a:bodyPr/>
        <a:lstStyle/>
        <a:p>
          <a:endParaRPr lang="ru-RU"/>
        </a:p>
      </dgm:t>
    </dgm:pt>
    <dgm:pt modelId="{BD07C11A-693F-4EA4-A043-B85C79EEC1D3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Создание положительного отношения к языку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8F323BE-C954-4554-9715-1FEB243E0762}" type="parTrans" cxnId="{2E2A22EE-5F01-408F-9ED8-56BA8C821190}">
      <dgm:prSet/>
      <dgm:spPr/>
      <dgm:t>
        <a:bodyPr/>
        <a:lstStyle/>
        <a:p>
          <a:endParaRPr lang="ru-RU"/>
        </a:p>
      </dgm:t>
    </dgm:pt>
    <dgm:pt modelId="{5EFB959E-2490-4996-ACC8-FF397CA97283}" type="sibTrans" cxnId="{2E2A22EE-5F01-408F-9ED8-56BA8C821190}">
      <dgm:prSet/>
      <dgm:spPr/>
      <dgm:t>
        <a:bodyPr/>
        <a:lstStyle/>
        <a:p>
          <a:endParaRPr lang="ru-RU"/>
        </a:p>
      </dgm:t>
    </dgm:pt>
    <dgm:pt modelId="{B92D42CB-E1F9-4981-81F7-AEEE57F67AF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Устойчивость запоминания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CB16D33F-E491-48B3-AC4C-E76BD13B604D}" type="parTrans" cxnId="{46A93277-C6CB-438A-9870-9B1C5B50B0A4}">
      <dgm:prSet/>
      <dgm:spPr/>
      <dgm:t>
        <a:bodyPr/>
        <a:lstStyle/>
        <a:p>
          <a:endParaRPr lang="ru-RU"/>
        </a:p>
      </dgm:t>
    </dgm:pt>
    <dgm:pt modelId="{2C349736-594C-4BC6-9187-921AA6BAF42A}" type="sibTrans" cxnId="{46A93277-C6CB-438A-9870-9B1C5B50B0A4}">
      <dgm:prSet/>
      <dgm:spPr/>
      <dgm:t>
        <a:bodyPr/>
        <a:lstStyle/>
        <a:p>
          <a:endParaRPr lang="ru-RU"/>
        </a:p>
      </dgm:t>
    </dgm:pt>
    <dgm:pt modelId="{35F05DCC-08FB-4738-BDC4-22EC8559F269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Улучшение запоминания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BF4B6D8A-A5EE-4DF3-ABDC-78AD440EFE3C}" type="parTrans" cxnId="{4712B2EF-99F5-40B7-B112-930BE64A297B}">
      <dgm:prSet/>
      <dgm:spPr/>
      <dgm:t>
        <a:bodyPr/>
        <a:lstStyle/>
        <a:p>
          <a:endParaRPr lang="ru-RU"/>
        </a:p>
      </dgm:t>
    </dgm:pt>
    <dgm:pt modelId="{BCADC32E-8108-4E45-B773-7A9C93B859BC}" type="sibTrans" cxnId="{4712B2EF-99F5-40B7-B112-930BE64A297B}">
      <dgm:prSet/>
      <dgm:spPr/>
      <dgm:t>
        <a:bodyPr/>
        <a:lstStyle/>
        <a:p>
          <a:endParaRPr lang="ru-RU"/>
        </a:p>
      </dgm:t>
    </dgm:pt>
    <dgm:pt modelId="{3226B462-8B1D-489B-B7D5-C1F0464E0E7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Формирование чувства языка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A7AAA3B-DC54-4301-9C31-51C3D1C6C54A}" type="parTrans" cxnId="{07F280D6-3756-42BE-B7E5-9199FBCD0F66}">
      <dgm:prSet/>
      <dgm:spPr/>
      <dgm:t>
        <a:bodyPr/>
        <a:lstStyle/>
        <a:p>
          <a:endParaRPr lang="ru-RU"/>
        </a:p>
      </dgm:t>
    </dgm:pt>
    <dgm:pt modelId="{B7F958F3-1FBE-46D7-B205-A21D24B3DD34}" type="sibTrans" cxnId="{07F280D6-3756-42BE-B7E5-9199FBCD0F66}">
      <dgm:prSet/>
      <dgm:spPr/>
      <dgm:t>
        <a:bodyPr/>
        <a:lstStyle/>
        <a:p>
          <a:endParaRPr lang="ru-RU"/>
        </a:p>
      </dgm:t>
    </dgm:pt>
    <dgm:pt modelId="{ADA35BB3-7BA5-416F-8BAB-E6B94A00C1E1}" type="pres">
      <dgm:prSet presAssocID="{5555B9B1-5ACF-4DC4-ABEE-76856439001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D896CB-F900-4FF2-973B-EEC1455D7996}" type="pres">
      <dgm:prSet presAssocID="{1756CDC4-8A60-4F9B-BCA5-E4A3C6276BDD}" presName="root1" presStyleCnt="0"/>
      <dgm:spPr/>
    </dgm:pt>
    <dgm:pt modelId="{D74ED6B9-D78E-47E0-87C1-402097E3F725}" type="pres">
      <dgm:prSet presAssocID="{1756CDC4-8A60-4F9B-BCA5-E4A3C6276BD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539F9A-C1A5-4969-AD84-36752AD66D25}" type="pres">
      <dgm:prSet presAssocID="{1756CDC4-8A60-4F9B-BCA5-E4A3C6276BDD}" presName="level2hierChild" presStyleCnt="0"/>
      <dgm:spPr/>
    </dgm:pt>
    <dgm:pt modelId="{AE6AD646-7B86-4899-BEA2-9193EFD1FE12}" type="pres">
      <dgm:prSet presAssocID="{D8F323BE-C954-4554-9715-1FEB243E0762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47B0D6C6-2575-4D3B-8EFD-40AD2B26599D}" type="pres">
      <dgm:prSet presAssocID="{D8F323BE-C954-4554-9715-1FEB243E0762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E46D1B5-8EF4-4C27-83AA-17BF6733D343}" type="pres">
      <dgm:prSet presAssocID="{BD07C11A-693F-4EA4-A043-B85C79EEC1D3}" presName="root2" presStyleCnt="0"/>
      <dgm:spPr/>
    </dgm:pt>
    <dgm:pt modelId="{6F049CBA-F378-4FD6-8509-241D3BADB859}" type="pres">
      <dgm:prSet presAssocID="{BD07C11A-693F-4EA4-A043-B85C79EEC1D3}" presName="LevelTwoTextNode" presStyleLbl="node2" presStyleIdx="0" presStyleCnt="4" custScaleX="1194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EE58EC-0E72-4236-AB26-379B2B453CAF}" type="pres">
      <dgm:prSet presAssocID="{BD07C11A-693F-4EA4-A043-B85C79EEC1D3}" presName="level3hierChild" presStyleCnt="0"/>
      <dgm:spPr/>
    </dgm:pt>
    <dgm:pt modelId="{76E3EEC1-78C7-4818-A566-39F54F204ADC}" type="pres">
      <dgm:prSet presAssocID="{CB16D33F-E491-48B3-AC4C-E76BD13B604D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64B74D76-050E-429D-9B3A-A9022A8738DB}" type="pres">
      <dgm:prSet presAssocID="{CB16D33F-E491-48B3-AC4C-E76BD13B604D}" presName="connTx" presStyleLbl="parChTrans1D2" presStyleIdx="1" presStyleCnt="4"/>
      <dgm:spPr/>
      <dgm:t>
        <a:bodyPr/>
        <a:lstStyle/>
        <a:p>
          <a:endParaRPr lang="ru-RU"/>
        </a:p>
      </dgm:t>
    </dgm:pt>
    <dgm:pt modelId="{6D4383BD-2C19-43EC-8360-4AFD820A9D9C}" type="pres">
      <dgm:prSet presAssocID="{B92D42CB-E1F9-4981-81F7-AEEE57F67AFE}" presName="root2" presStyleCnt="0"/>
      <dgm:spPr/>
    </dgm:pt>
    <dgm:pt modelId="{FB7A289B-559F-426F-AD69-9A1BBD03EDAF}" type="pres">
      <dgm:prSet presAssocID="{B92D42CB-E1F9-4981-81F7-AEEE57F67AFE}" presName="LevelTwoTextNode" presStyleLbl="node2" presStyleIdx="1" presStyleCnt="4" custScaleX="1194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6F8721-7110-414B-A770-FEF12288B9C1}" type="pres">
      <dgm:prSet presAssocID="{B92D42CB-E1F9-4981-81F7-AEEE57F67AFE}" presName="level3hierChild" presStyleCnt="0"/>
      <dgm:spPr/>
    </dgm:pt>
    <dgm:pt modelId="{DDA2198A-B3F0-4F80-8AA8-7194DB3AA161}" type="pres">
      <dgm:prSet presAssocID="{BF4B6D8A-A5EE-4DF3-ABDC-78AD440EFE3C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8FC5D6EF-D861-4805-9485-438AC585FB1F}" type="pres">
      <dgm:prSet presAssocID="{BF4B6D8A-A5EE-4DF3-ABDC-78AD440EFE3C}" presName="connTx" presStyleLbl="parChTrans1D2" presStyleIdx="2" presStyleCnt="4"/>
      <dgm:spPr/>
      <dgm:t>
        <a:bodyPr/>
        <a:lstStyle/>
        <a:p>
          <a:endParaRPr lang="ru-RU"/>
        </a:p>
      </dgm:t>
    </dgm:pt>
    <dgm:pt modelId="{82A9F8BB-3382-4AB4-B57A-A628F8BC1654}" type="pres">
      <dgm:prSet presAssocID="{35F05DCC-08FB-4738-BDC4-22EC8559F269}" presName="root2" presStyleCnt="0"/>
      <dgm:spPr/>
    </dgm:pt>
    <dgm:pt modelId="{07162E1F-E341-4713-B0AA-671B60583B42}" type="pres">
      <dgm:prSet presAssocID="{35F05DCC-08FB-4738-BDC4-22EC8559F269}" presName="LevelTwoTextNode" presStyleLbl="node2" presStyleIdx="2" presStyleCnt="4" custScaleX="1194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FDA9E0-B8A4-4234-8445-1431C89E7753}" type="pres">
      <dgm:prSet presAssocID="{35F05DCC-08FB-4738-BDC4-22EC8559F269}" presName="level3hierChild" presStyleCnt="0"/>
      <dgm:spPr/>
    </dgm:pt>
    <dgm:pt modelId="{E0DCD96D-12AD-4217-B24E-31A614624933}" type="pres">
      <dgm:prSet presAssocID="{3A7AAA3B-DC54-4301-9C31-51C3D1C6C54A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F2F5C8AB-9AF7-456F-9D78-8954EBDDD2EB}" type="pres">
      <dgm:prSet presAssocID="{3A7AAA3B-DC54-4301-9C31-51C3D1C6C54A}" presName="connTx" presStyleLbl="parChTrans1D2" presStyleIdx="3" presStyleCnt="4"/>
      <dgm:spPr/>
      <dgm:t>
        <a:bodyPr/>
        <a:lstStyle/>
        <a:p>
          <a:endParaRPr lang="ru-RU"/>
        </a:p>
      </dgm:t>
    </dgm:pt>
    <dgm:pt modelId="{C23EFCCA-2A9C-4CE2-B216-E7FF0503B443}" type="pres">
      <dgm:prSet presAssocID="{3226B462-8B1D-489B-B7D5-C1F0464E0E7E}" presName="root2" presStyleCnt="0"/>
      <dgm:spPr/>
    </dgm:pt>
    <dgm:pt modelId="{BF5BB1D2-92B3-497D-B1EA-AA925D2FFCCE}" type="pres">
      <dgm:prSet presAssocID="{3226B462-8B1D-489B-B7D5-C1F0464E0E7E}" presName="LevelTwoTextNode" presStyleLbl="node2" presStyleIdx="3" presStyleCnt="4" custScaleX="1194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43637B-7A99-463C-B893-D75A8BA0EC97}" type="pres">
      <dgm:prSet presAssocID="{3226B462-8B1D-489B-B7D5-C1F0464E0E7E}" presName="level3hierChild" presStyleCnt="0"/>
      <dgm:spPr/>
    </dgm:pt>
  </dgm:ptLst>
  <dgm:cxnLst>
    <dgm:cxn modelId="{57CEFA45-71DA-41B9-AE9D-592EFBAE6DAB}" type="presOf" srcId="{35F05DCC-08FB-4738-BDC4-22EC8559F269}" destId="{07162E1F-E341-4713-B0AA-671B60583B42}" srcOrd="0" destOrd="0" presId="urn:microsoft.com/office/officeart/2005/8/layout/hierarchy2"/>
    <dgm:cxn modelId="{786FBC72-AD8F-460F-8D10-C1756145C6F8}" type="presOf" srcId="{D8F323BE-C954-4554-9715-1FEB243E0762}" destId="{AE6AD646-7B86-4899-BEA2-9193EFD1FE12}" srcOrd="0" destOrd="0" presId="urn:microsoft.com/office/officeart/2005/8/layout/hierarchy2"/>
    <dgm:cxn modelId="{560D3887-CD25-42FA-B322-570BDD9B8B8B}" type="presOf" srcId="{5555B9B1-5ACF-4DC4-ABEE-76856439001C}" destId="{ADA35BB3-7BA5-416F-8BAB-E6B94A00C1E1}" srcOrd="0" destOrd="0" presId="urn:microsoft.com/office/officeart/2005/8/layout/hierarchy2"/>
    <dgm:cxn modelId="{DB6EF30A-C049-4036-8586-504FB47CDD32}" type="presOf" srcId="{D8F323BE-C954-4554-9715-1FEB243E0762}" destId="{47B0D6C6-2575-4D3B-8EFD-40AD2B26599D}" srcOrd="1" destOrd="0" presId="urn:microsoft.com/office/officeart/2005/8/layout/hierarchy2"/>
    <dgm:cxn modelId="{5BCBDD9A-842A-4E00-99AA-6E578E653481}" type="presOf" srcId="{3A7AAA3B-DC54-4301-9C31-51C3D1C6C54A}" destId="{F2F5C8AB-9AF7-456F-9D78-8954EBDDD2EB}" srcOrd="1" destOrd="0" presId="urn:microsoft.com/office/officeart/2005/8/layout/hierarchy2"/>
    <dgm:cxn modelId="{170F9750-C92B-49E4-9F4F-848D07638874}" type="presOf" srcId="{CB16D33F-E491-48B3-AC4C-E76BD13B604D}" destId="{64B74D76-050E-429D-9B3A-A9022A8738DB}" srcOrd="1" destOrd="0" presId="urn:microsoft.com/office/officeart/2005/8/layout/hierarchy2"/>
    <dgm:cxn modelId="{D8F16CA0-C345-4212-848D-553A40A0955E}" srcId="{5555B9B1-5ACF-4DC4-ABEE-76856439001C}" destId="{1756CDC4-8A60-4F9B-BCA5-E4A3C6276BDD}" srcOrd="0" destOrd="0" parTransId="{D3073555-5691-4E7C-AAD4-ECC1C491DE8B}" sibTransId="{729A17DB-0220-43BA-AC73-B22294FD3350}"/>
    <dgm:cxn modelId="{2AE9A18C-200B-4FD2-97A8-19A881641687}" type="presOf" srcId="{3A7AAA3B-DC54-4301-9C31-51C3D1C6C54A}" destId="{E0DCD96D-12AD-4217-B24E-31A614624933}" srcOrd="0" destOrd="0" presId="urn:microsoft.com/office/officeart/2005/8/layout/hierarchy2"/>
    <dgm:cxn modelId="{07F280D6-3756-42BE-B7E5-9199FBCD0F66}" srcId="{1756CDC4-8A60-4F9B-BCA5-E4A3C6276BDD}" destId="{3226B462-8B1D-489B-B7D5-C1F0464E0E7E}" srcOrd="3" destOrd="0" parTransId="{3A7AAA3B-DC54-4301-9C31-51C3D1C6C54A}" sibTransId="{B7F958F3-1FBE-46D7-B205-A21D24B3DD34}"/>
    <dgm:cxn modelId="{4F6F524E-041F-471D-9613-720AE2AB5782}" type="presOf" srcId="{1756CDC4-8A60-4F9B-BCA5-E4A3C6276BDD}" destId="{D74ED6B9-D78E-47E0-87C1-402097E3F725}" srcOrd="0" destOrd="0" presId="urn:microsoft.com/office/officeart/2005/8/layout/hierarchy2"/>
    <dgm:cxn modelId="{2E2A22EE-5F01-408F-9ED8-56BA8C821190}" srcId="{1756CDC4-8A60-4F9B-BCA5-E4A3C6276BDD}" destId="{BD07C11A-693F-4EA4-A043-B85C79EEC1D3}" srcOrd="0" destOrd="0" parTransId="{D8F323BE-C954-4554-9715-1FEB243E0762}" sibTransId="{5EFB959E-2490-4996-ACC8-FF397CA97283}"/>
    <dgm:cxn modelId="{4A5742DC-80E4-4A19-97C6-3441621FDEFE}" type="presOf" srcId="{B92D42CB-E1F9-4981-81F7-AEEE57F67AFE}" destId="{FB7A289B-559F-426F-AD69-9A1BBD03EDAF}" srcOrd="0" destOrd="0" presId="urn:microsoft.com/office/officeart/2005/8/layout/hierarchy2"/>
    <dgm:cxn modelId="{0EB582A0-4F4A-4EC7-8415-7E24B3BDC7FC}" type="presOf" srcId="{BD07C11A-693F-4EA4-A043-B85C79EEC1D3}" destId="{6F049CBA-F378-4FD6-8509-241D3BADB859}" srcOrd="0" destOrd="0" presId="urn:microsoft.com/office/officeart/2005/8/layout/hierarchy2"/>
    <dgm:cxn modelId="{46A93277-C6CB-438A-9870-9B1C5B50B0A4}" srcId="{1756CDC4-8A60-4F9B-BCA5-E4A3C6276BDD}" destId="{B92D42CB-E1F9-4981-81F7-AEEE57F67AFE}" srcOrd="1" destOrd="0" parTransId="{CB16D33F-E491-48B3-AC4C-E76BD13B604D}" sibTransId="{2C349736-594C-4BC6-9187-921AA6BAF42A}"/>
    <dgm:cxn modelId="{C8E4CAB2-2DC4-46CB-A042-F2F8A16506D2}" type="presOf" srcId="{BF4B6D8A-A5EE-4DF3-ABDC-78AD440EFE3C}" destId="{8FC5D6EF-D861-4805-9485-438AC585FB1F}" srcOrd="1" destOrd="0" presId="urn:microsoft.com/office/officeart/2005/8/layout/hierarchy2"/>
    <dgm:cxn modelId="{14505FE8-C798-4493-BDD3-E82EE6A9A794}" type="presOf" srcId="{CB16D33F-E491-48B3-AC4C-E76BD13B604D}" destId="{76E3EEC1-78C7-4818-A566-39F54F204ADC}" srcOrd="0" destOrd="0" presId="urn:microsoft.com/office/officeart/2005/8/layout/hierarchy2"/>
    <dgm:cxn modelId="{554DBD98-A93C-4FA2-B2C1-3ECA89703871}" type="presOf" srcId="{BF4B6D8A-A5EE-4DF3-ABDC-78AD440EFE3C}" destId="{DDA2198A-B3F0-4F80-8AA8-7194DB3AA161}" srcOrd="0" destOrd="0" presId="urn:microsoft.com/office/officeart/2005/8/layout/hierarchy2"/>
    <dgm:cxn modelId="{F6119952-0AFC-4EF5-9B65-045D943B3D14}" type="presOf" srcId="{3226B462-8B1D-489B-B7D5-C1F0464E0E7E}" destId="{BF5BB1D2-92B3-497D-B1EA-AA925D2FFCCE}" srcOrd="0" destOrd="0" presId="urn:microsoft.com/office/officeart/2005/8/layout/hierarchy2"/>
    <dgm:cxn modelId="{4712B2EF-99F5-40B7-B112-930BE64A297B}" srcId="{1756CDC4-8A60-4F9B-BCA5-E4A3C6276BDD}" destId="{35F05DCC-08FB-4738-BDC4-22EC8559F269}" srcOrd="2" destOrd="0" parTransId="{BF4B6D8A-A5EE-4DF3-ABDC-78AD440EFE3C}" sibTransId="{BCADC32E-8108-4E45-B773-7A9C93B859BC}"/>
    <dgm:cxn modelId="{933319D8-CC1A-498B-A73B-A940340171A9}" type="presParOf" srcId="{ADA35BB3-7BA5-416F-8BAB-E6B94A00C1E1}" destId="{70D896CB-F900-4FF2-973B-EEC1455D7996}" srcOrd="0" destOrd="0" presId="urn:microsoft.com/office/officeart/2005/8/layout/hierarchy2"/>
    <dgm:cxn modelId="{DF504651-EEB6-4F07-AFEA-88AB2A5C2896}" type="presParOf" srcId="{70D896CB-F900-4FF2-973B-EEC1455D7996}" destId="{D74ED6B9-D78E-47E0-87C1-402097E3F725}" srcOrd="0" destOrd="0" presId="urn:microsoft.com/office/officeart/2005/8/layout/hierarchy2"/>
    <dgm:cxn modelId="{E3ED3E21-1B7B-4F3F-BA83-F2B96D6018E2}" type="presParOf" srcId="{70D896CB-F900-4FF2-973B-EEC1455D7996}" destId="{6E539F9A-C1A5-4969-AD84-36752AD66D25}" srcOrd="1" destOrd="0" presId="urn:microsoft.com/office/officeart/2005/8/layout/hierarchy2"/>
    <dgm:cxn modelId="{91DE9640-699A-42F9-A34D-432D93FB0F92}" type="presParOf" srcId="{6E539F9A-C1A5-4969-AD84-36752AD66D25}" destId="{AE6AD646-7B86-4899-BEA2-9193EFD1FE12}" srcOrd="0" destOrd="0" presId="urn:microsoft.com/office/officeart/2005/8/layout/hierarchy2"/>
    <dgm:cxn modelId="{061CC0E1-BE24-4A24-95FF-AF052DA61987}" type="presParOf" srcId="{AE6AD646-7B86-4899-BEA2-9193EFD1FE12}" destId="{47B0D6C6-2575-4D3B-8EFD-40AD2B26599D}" srcOrd="0" destOrd="0" presId="urn:microsoft.com/office/officeart/2005/8/layout/hierarchy2"/>
    <dgm:cxn modelId="{A20200BA-2682-482F-AFB2-676AEB7A711D}" type="presParOf" srcId="{6E539F9A-C1A5-4969-AD84-36752AD66D25}" destId="{3E46D1B5-8EF4-4C27-83AA-17BF6733D343}" srcOrd="1" destOrd="0" presId="urn:microsoft.com/office/officeart/2005/8/layout/hierarchy2"/>
    <dgm:cxn modelId="{F54D0919-C51C-43E6-9EE5-DB5DA371FD29}" type="presParOf" srcId="{3E46D1B5-8EF4-4C27-83AA-17BF6733D343}" destId="{6F049CBA-F378-4FD6-8509-241D3BADB859}" srcOrd="0" destOrd="0" presId="urn:microsoft.com/office/officeart/2005/8/layout/hierarchy2"/>
    <dgm:cxn modelId="{72656332-EF61-4A0C-BEE7-C5D018DAC40A}" type="presParOf" srcId="{3E46D1B5-8EF4-4C27-83AA-17BF6733D343}" destId="{49EE58EC-0E72-4236-AB26-379B2B453CAF}" srcOrd="1" destOrd="0" presId="urn:microsoft.com/office/officeart/2005/8/layout/hierarchy2"/>
    <dgm:cxn modelId="{EA2057D0-9CDF-451D-A823-8DD8AE9326BC}" type="presParOf" srcId="{6E539F9A-C1A5-4969-AD84-36752AD66D25}" destId="{76E3EEC1-78C7-4818-A566-39F54F204ADC}" srcOrd="2" destOrd="0" presId="urn:microsoft.com/office/officeart/2005/8/layout/hierarchy2"/>
    <dgm:cxn modelId="{1D80125E-CB45-41BC-92D7-384C1270D818}" type="presParOf" srcId="{76E3EEC1-78C7-4818-A566-39F54F204ADC}" destId="{64B74D76-050E-429D-9B3A-A9022A8738DB}" srcOrd="0" destOrd="0" presId="urn:microsoft.com/office/officeart/2005/8/layout/hierarchy2"/>
    <dgm:cxn modelId="{29B95512-BC30-499A-A34A-E5C5C1530956}" type="presParOf" srcId="{6E539F9A-C1A5-4969-AD84-36752AD66D25}" destId="{6D4383BD-2C19-43EC-8360-4AFD820A9D9C}" srcOrd="3" destOrd="0" presId="urn:microsoft.com/office/officeart/2005/8/layout/hierarchy2"/>
    <dgm:cxn modelId="{81E87C3E-4770-4173-987E-E8D30800C22B}" type="presParOf" srcId="{6D4383BD-2C19-43EC-8360-4AFD820A9D9C}" destId="{FB7A289B-559F-426F-AD69-9A1BBD03EDAF}" srcOrd="0" destOrd="0" presId="urn:microsoft.com/office/officeart/2005/8/layout/hierarchy2"/>
    <dgm:cxn modelId="{BD9C3C73-5DF4-4E78-BF47-8CA39A6F742C}" type="presParOf" srcId="{6D4383BD-2C19-43EC-8360-4AFD820A9D9C}" destId="{CC6F8721-7110-414B-A770-FEF12288B9C1}" srcOrd="1" destOrd="0" presId="urn:microsoft.com/office/officeart/2005/8/layout/hierarchy2"/>
    <dgm:cxn modelId="{7E1E05FD-B186-4176-97E3-6063276A083F}" type="presParOf" srcId="{6E539F9A-C1A5-4969-AD84-36752AD66D25}" destId="{DDA2198A-B3F0-4F80-8AA8-7194DB3AA161}" srcOrd="4" destOrd="0" presId="urn:microsoft.com/office/officeart/2005/8/layout/hierarchy2"/>
    <dgm:cxn modelId="{4355F782-2B04-4851-A0E4-C4212FF46709}" type="presParOf" srcId="{DDA2198A-B3F0-4F80-8AA8-7194DB3AA161}" destId="{8FC5D6EF-D861-4805-9485-438AC585FB1F}" srcOrd="0" destOrd="0" presId="urn:microsoft.com/office/officeart/2005/8/layout/hierarchy2"/>
    <dgm:cxn modelId="{C7BCB01D-E938-4142-97F9-C7686F0E8EA6}" type="presParOf" srcId="{6E539F9A-C1A5-4969-AD84-36752AD66D25}" destId="{82A9F8BB-3382-4AB4-B57A-A628F8BC1654}" srcOrd="5" destOrd="0" presId="urn:microsoft.com/office/officeart/2005/8/layout/hierarchy2"/>
    <dgm:cxn modelId="{86BA9EDB-C5C3-4582-996F-1F41DE8AAC49}" type="presParOf" srcId="{82A9F8BB-3382-4AB4-B57A-A628F8BC1654}" destId="{07162E1F-E341-4713-B0AA-671B60583B42}" srcOrd="0" destOrd="0" presId="urn:microsoft.com/office/officeart/2005/8/layout/hierarchy2"/>
    <dgm:cxn modelId="{B2247416-7D33-4341-8FB5-E2716EF4B1E4}" type="presParOf" srcId="{82A9F8BB-3382-4AB4-B57A-A628F8BC1654}" destId="{E0FDA9E0-B8A4-4234-8445-1431C89E7753}" srcOrd="1" destOrd="0" presId="urn:microsoft.com/office/officeart/2005/8/layout/hierarchy2"/>
    <dgm:cxn modelId="{4B5E57C9-7FE1-40E6-A28A-C39359634811}" type="presParOf" srcId="{6E539F9A-C1A5-4969-AD84-36752AD66D25}" destId="{E0DCD96D-12AD-4217-B24E-31A614624933}" srcOrd="6" destOrd="0" presId="urn:microsoft.com/office/officeart/2005/8/layout/hierarchy2"/>
    <dgm:cxn modelId="{1B694235-9A05-4B01-883B-0899973D9789}" type="presParOf" srcId="{E0DCD96D-12AD-4217-B24E-31A614624933}" destId="{F2F5C8AB-9AF7-456F-9D78-8954EBDDD2EB}" srcOrd="0" destOrd="0" presId="urn:microsoft.com/office/officeart/2005/8/layout/hierarchy2"/>
    <dgm:cxn modelId="{1846162F-C013-4AB9-8231-0CEB0FB7528A}" type="presParOf" srcId="{6E539F9A-C1A5-4969-AD84-36752AD66D25}" destId="{C23EFCCA-2A9C-4CE2-B216-E7FF0503B443}" srcOrd="7" destOrd="0" presId="urn:microsoft.com/office/officeart/2005/8/layout/hierarchy2"/>
    <dgm:cxn modelId="{7D178942-31B3-40DF-954E-9D9F4166CA24}" type="presParOf" srcId="{C23EFCCA-2A9C-4CE2-B216-E7FF0503B443}" destId="{BF5BB1D2-92B3-497D-B1EA-AA925D2FFCCE}" srcOrd="0" destOrd="0" presId="urn:microsoft.com/office/officeart/2005/8/layout/hierarchy2"/>
    <dgm:cxn modelId="{999E4954-B8D9-4CA8-A44B-BFDC50673878}" type="presParOf" srcId="{C23EFCCA-2A9C-4CE2-B216-E7FF0503B443}" destId="{B643637B-7A99-463C-B893-D75A8BA0EC9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B07ACD-2447-4EC4-BA58-5CF56BE959C9}" type="doc">
      <dgm:prSet loTypeId="urn:microsoft.com/office/officeart/2005/8/layout/l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AC80860-4E16-47FB-8538-08DC557456DA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Объяснение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0A17CE2C-CCD7-4186-A9D2-887FD35E2D54}" type="parTrans" cxnId="{E0E178C4-2E17-4C0B-8BBF-5A80F3177FA4}">
      <dgm:prSet/>
      <dgm:spPr/>
      <dgm:t>
        <a:bodyPr/>
        <a:lstStyle/>
        <a:p>
          <a:endParaRPr lang="ru-RU"/>
        </a:p>
      </dgm:t>
    </dgm:pt>
    <dgm:pt modelId="{08D17672-A9ED-4FCD-9691-A08272981D12}" type="sibTrans" cxnId="{E0E178C4-2E17-4C0B-8BBF-5A80F3177FA4}">
      <dgm:prSet/>
      <dgm:spPr/>
      <dgm:t>
        <a:bodyPr/>
        <a:lstStyle/>
        <a:p>
          <a:endParaRPr lang="ru-RU"/>
        </a:p>
      </dgm:t>
    </dgm:pt>
    <dgm:pt modelId="{D0C32D8F-A2EB-4AB2-A5C3-7BB76B8E9EFE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Закрепление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FB59A6DC-2803-48BA-93FC-CB123A6E24EB}" type="parTrans" cxnId="{0EACC11E-4C26-4336-84E1-ED3ADEA69224}">
      <dgm:prSet/>
      <dgm:spPr/>
      <dgm:t>
        <a:bodyPr/>
        <a:lstStyle/>
        <a:p>
          <a:endParaRPr lang="ru-RU"/>
        </a:p>
      </dgm:t>
    </dgm:pt>
    <dgm:pt modelId="{7D0531E0-45CA-49F2-8FF8-9333900BCC27}" type="sibTrans" cxnId="{0EACC11E-4C26-4336-84E1-ED3ADEA69224}">
      <dgm:prSet/>
      <dgm:spPr/>
      <dgm:t>
        <a:bodyPr/>
        <a:lstStyle/>
        <a:p>
          <a:endParaRPr lang="ru-RU"/>
        </a:p>
      </dgm:t>
    </dgm:pt>
    <dgm:pt modelId="{BDC2886A-D069-403B-ADA7-0812EC83EBEB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Повторение 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5709E555-9EAF-4204-B603-E348F96897C9}" type="parTrans" cxnId="{3D45F0D7-2369-4E7C-AA38-9E134CE31D74}">
      <dgm:prSet/>
      <dgm:spPr/>
      <dgm:t>
        <a:bodyPr/>
        <a:lstStyle/>
        <a:p>
          <a:endParaRPr lang="ru-RU"/>
        </a:p>
      </dgm:t>
    </dgm:pt>
    <dgm:pt modelId="{64596985-D3AB-49FE-86AD-E40DF8C15E68}" type="sibTrans" cxnId="{3D45F0D7-2369-4E7C-AA38-9E134CE31D74}">
      <dgm:prSet/>
      <dgm:spPr/>
      <dgm:t>
        <a:bodyPr/>
        <a:lstStyle/>
        <a:p>
          <a:endParaRPr lang="ru-RU"/>
        </a:p>
      </dgm:t>
    </dgm:pt>
    <dgm:pt modelId="{030990AB-58F9-4733-A7C5-569A6E671BE2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Контроль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6BA4F410-E61E-4944-914F-A30CF3370526}" type="parTrans" cxnId="{E244092F-A01F-4CAE-B66B-A4E067F43752}">
      <dgm:prSet/>
      <dgm:spPr/>
      <dgm:t>
        <a:bodyPr/>
        <a:lstStyle/>
        <a:p>
          <a:endParaRPr lang="ru-RU"/>
        </a:p>
      </dgm:t>
    </dgm:pt>
    <dgm:pt modelId="{33071EDF-8B7B-4305-924C-B573D144F72B}" type="sibTrans" cxnId="{E244092F-A01F-4CAE-B66B-A4E067F43752}">
      <dgm:prSet/>
      <dgm:spPr/>
      <dgm:t>
        <a:bodyPr/>
        <a:lstStyle/>
        <a:p>
          <a:endParaRPr lang="ru-RU"/>
        </a:p>
      </dgm:t>
    </dgm:pt>
    <dgm:pt modelId="{2EE54814-169E-4EF7-BAA1-9E9EF0FBFF63}" type="pres">
      <dgm:prSet presAssocID="{F3B07ACD-2447-4EC4-BA58-5CF56BE959C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9CD8B8-8E78-4975-8AFD-B6020F7EFF6C}" type="pres">
      <dgm:prSet presAssocID="{2AC80860-4E16-47FB-8538-08DC557456DA}" presName="horFlow" presStyleCnt="0"/>
      <dgm:spPr/>
    </dgm:pt>
    <dgm:pt modelId="{E1371C6C-BECD-4AD6-8FDB-6E54882C1D57}" type="pres">
      <dgm:prSet presAssocID="{2AC80860-4E16-47FB-8538-08DC557456DA}" presName="bigChev" presStyleLbl="node1" presStyleIdx="0" presStyleCnt="4"/>
      <dgm:spPr/>
      <dgm:t>
        <a:bodyPr/>
        <a:lstStyle/>
        <a:p>
          <a:endParaRPr lang="ru-RU"/>
        </a:p>
      </dgm:t>
    </dgm:pt>
    <dgm:pt modelId="{881C4123-E3D6-41C2-B874-07A47D0A6AD8}" type="pres">
      <dgm:prSet presAssocID="{2AC80860-4E16-47FB-8538-08DC557456DA}" presName="vSp" presStyleCnt="0"/>
      <dgm:spPr/>
    </dgm:pt>
    <dgm:pt modelId="{F08AD3D5-3211-4032-B25E-BC6A351CC23B}" type="pres">
      <dgm:prSet presAssocID="{D0C32D8F-A2EB-4AB2-A5C3-7BB76B8E9EFE}" presName="horFlow" presStyleCnt="0"/>
      <dgm:spPr/>
    </dgm:pt>
    <dgm:pt modelId="{529D6C69-48C7-4DC0-B3B3-3665314ADC41}" type="pres">
      <dgm:prSet presAssocID="{D0C32D8F-A2EB-4AB2-A5C3-7BB76B8E9EFE}" presName="bigChev" presStyleLbl="node1" presStyleIdx="1" presStyleCnt="4"/>
      <dgm:spPr/>
      <dgm:t>
        <a:bodyPr/>
        <a:lstStyle/>
        <a:p>
          <a:endParaRPr lang="ru-RU"/>
        </a:p>
      </dgm:t>
    </dgm:pt>
    <dgm:pt modelId="{269619BD-92E0-4E18-896D-5A3DFBB42B8E}" type="pres">
      <dgm:prSet presAssocID="{D0C32D8F-A2EB-4AB2-A5C3-7BB76B8E9EFE}" presName="vSp" presStyleCnt="0"/>
      <dgm:spPr/>
    </dgm:pt>
    <dgm:pt modelId="{B28F6843-A07E-4639-9425-0C971E08F146}" type="pres">
      <dgm:prSet presAssocID="{BDC2886A-D069-403B-ADA7-0812EC83EBEB}" presName="horFlow" presStyleCnt="0"/>
      <dgm:spPr/>
    </dgm:pt>
    <dgm:pt modelId="{FB0BA526-AE44-47A2-B69A-72EC8AD59B5E}" type="pres">
      <dgm:prSet presAssocID="{BDC2886A-D069-403B-ADA7-0812EC83EBEB}" presName="bigChev" presStyleLbl="node1" presStyleIdx="2" presStyleCnt="4"/>
      <dgm:spPr/>
      <dgm:t>
        <a:bodyPr/>
        <a:lstStyle/>
        <a:p>
          <a:endParaRPr lang="ru-RU"/>
        </a:p>
      </dgm:t>
    </dgm:pt>
    <dgm:pt modelId="{8125D407-5515-412E-B50E-6B789983FB11}" type="pres">
      <dgm:prSet presAssocID="{BDC2886A-D069-403B-ADA7-0812EC83EBEB}" presName="vSp" presStyleCnt="0"/>
      <dgm:spPr/>
    </dgm:pt>
    <dgm:pt modelId="{F7AF942A-A9CE-42C3-A8B6-6CC3B023919D}" type="pres">
      <dgm:prSet presAssocID="{030990AB-58F9-4733-A7C5-569A6E671BE2}" presName="horFlow" presStyleCnt="0"/>
      <dgm:spPr/>
    </dgm:pt>
    <dgm:pt modelId="{41E94DD3-B159-4182-A289-95F6798A5013}" type="pres">
      <dgm:prSet presAssocID="{030990AB-58F9-4733-A7C5-569A6E671BE2}" presName="bigChev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244092F-A01F-4CAE-B66B-A4E067F43752}" srcId="{F3B07ACD-2447-4EC4-BA58-5CF56BE959C9}" destId="{030990AB-58F9-4733-A7C5-569A6E671BE2}" srcOrd="3" destOrd="0" parTransId="{6BA4F410-E61E-4944-914F-A30CF3370526}" sibTransId="{33071EDF-8B7B-4305-924C-B573D144F72B}"/>
    <dgm:cxn modelId="{5CCBFB45-DA75-4304-9700-14E33BF55411}" type="presOf" srcId="{D0C32D8F-A2EB-4AB2-A5C3-7BB76B8E9EFE}" destId="{529D6C69-48C7-4DC0-B3B3-3665314ADC41}" srcOrd="0" destOrd="0" presId="urn:microsoft.com/office/officeart/2005/8/layout/lProcess3"/>
    <dgm:cxn modelId="{E0E178C4-2E17-4C0B-8BBF-5A80F3177FA4}" srcId="{F3B07ACD-2447-4EC4-BA58-5CF56BE959C9}" destId="{2AC80860-4E16-47FB-8538-08DC557456DA}" srcOrd="0" destOrd="0" parTransId="{0A17CE2C-CCD7-4186-A9D2-887FD35E2D54}" sibTransId="{08D17672-A9ED-4FCD-9691-A08272981D12}"/>
    <dgm:cxn modelId="{0EACC11E-4C26-4336-84E1-ED3ADEA69224}" srcId="{F3B07ACD-2447-4EC4-BA58-5CF56BE959C9}" destId="{D0C32D8F-A2EB-4AB2-A5C3-7BB76B8E9EFE}" srcOrd="1" destOrd="0" parTransId="{FB59A6DC-2803-48BA-93FC-CB123A6E24EB}" sibTransId="{7D0531E0-45CA-49F2-8FF8-9333900BCC27}"/>
    <dgm:cxn modelId="{3D45F0D7-2369-4E7C-AA38-9E134CE31D74}" srcId="{F3B07ACD-2447-4EC4-BA58-5CF56BE959C9}" destId="{BDC2886A-D069-403B-ADA7-0812EC83EBEB}" srcOrd="2" destOrd="0" parTransId="{5709E555-9EAF-4204-B603-E348F96897C9}" sibTransId="{64596985-D3AB-49FE-86AD-E40DF8C15E68}"/>
    <dgm:cxn modelId="{3CF4475F-8EA4-4A8B-A6FE-2E1973E8A67F}" type="presOf" srcId="{BDC2886A-D069-403B-ADA7-0812EC83EBEB}" destId="{FB0BA526-AE44-47A2-B69A-72EC8AD59B5E}" srcOrd="0" destOrd="0" presId="urn:microsoft.com/office/officeart/2005/8/layout/lProcess3"/>
    <dgm:cxn modelId="{2C7C8ABC-F62E-47BA-9C22-624A75211F44}" type="presOf" srcId="{F3B07ACD-2447-4EC4-BA58-5CF56BE959C9}" destId="{2EE54814-169E-4EF7-BAA1-9E9EF0FBFF63}" srcOrd="0" destOrd="0" presId="urn:microsoft.com/office/officeart/2005/8/layout/lProcess3"/>
    <dgm:cxn modelId="{CCB5769A-F3B7-4B02-A529-7F01F5221449}" type="presOf" srcId="{2AC80860-4E16-47FB-8538-08DC557456DA}" destId="{E1371C6C-BECD-4AD6-8FDB-6E54882C1D57}" srcOrd="0" destOrd="0" presId="urn:microsoft.com/office/officeart/2005/8/layout/lProcess3"/>
    <dgm:cxn modelId="{8C1E9EA6-AF38-4ED6-9C76-E4837BBEE490}" type="presOf" srcId="{030990AB-58F9-4733-A7C5-569A6E671BE2}" destId="{41E94DD3-B159-4182-A289-95F6798A5013}" srcOrd="0" destOrd="0" presId="urn:microsoft.com/office/officeart/2005/8/layout/lProcess3"/>
    <dgm:cxn modelId="{35BA1797-A78C-41D6-962E-CA6B755A0FB6}" type="presParOf" srcId="{2EE54814-169E-4EF7-BAA1-9E9EF0FBFF63}" destId="{1A9CD8B8-8E78-4975-8AFD-B6020F7EFF6C}" srcOrd="0" destOrd="0" presId="urn:microsoft.com/office/officeart/2005/8/layout/lProcess3"/>
    <dgm:cxn modelId="{006D5098-C015-432D-9875-826C112665C2}" type="presParOf" srcId="{1A9CD8B8-8E78-4975-8AFD-B6020F7EFF6C}" destId="{E1371C6C-BECD-4AD6-8FDB-6E54882C1D57}" srcOrd="0" destOrd="0" presId="urn:microsoft.com/office/officeart/2005/8/layout/lProcess3"/>
    <dgm:cxn modelId="{8E2BA060-F86E-4B09-AE11-73E5B072A4AA}" type="presParOf" srcId="{2EE54814-169E-4EF7-BAA1-9E9EF0FBFF63}" destId="{881C4123-E3D6-41C2-B874-07A47D0A6AD8}" srcOrd="1" destOrd="0" presId="urn:microsoft.com/office/officeart/2005/8/layout/lProcess3"/>
    <dgm:cxn modelId="{72DA8307-F2F7-41DC-AFF3-045ACFC0762C}" type="presParOf" srcId="{2EE54814-169E-4EF7-BAA1-9E9EF0FBFF63}" destId="{F08AD3D5-3211-4032-B25E-BC6A351CC23B}" srcOrd="2" destOrd="0" presId="urn:microsoft.com/office/officeart/2005/8/layout/lProcess3"/>
    <dgm:cxn modelId="{6C11FC83-F6FE-4812-8D7D-6D4615C21C1B}" type="presParOf" srcId="{F08AD3D5-3211-4032-B25E-BC6A351CC23B}" destId="{529D6C69-48C7-4DC0-B3B3-3665314ADC41}" srcOrd="0" destOrd="0" presId="urn:microsoft.com/office/officeart/2005/8/layout/lProcess3"/>
    <dgm:cxn modelId="{925524EC-708D-40A1-9CED-F3DB41B51BFF}" type="presParOf" srcId="{2EE54814-169E-4EF7-BAA1-9E9EF0FBFF63}" destId="{269619BD-92E0-4E18-896D-5A3DFBB42B8E}" srcOrd="3" destOrd="0" presId="urn:microsoft.com/office/officeart/2005/8/layout/lProcess3"/>
    <dgm:cxn modelId="{CD1939B4-6953-4877-8D61-5704961BE0D1}" type="presParOf" srcId="{2EE54814-169E-4EF7-BAA1-9E9EF0FBFF63}" destId="{B28F6843-A07E-4639-9425-0C971E08F146}" srcOrd="4" destOrd="0" presId="urn:microsoft.com/office/officeart/2005/8/layout/lProcess3"/>
    <dgm:cxn modelId="{B9BFCE83-51C4-452A-987C-C92215287F3F}" type="presParOf" srcId="{B28F6843-A07E-4639-9425-0C971E08F146}" destId="{FB0BA526-AE44-47A2-B69A-72EC8AD59B5E}" srcOrd="0" destOrd="0" presId="urn:microsoft.com/office/officeart/2005/8/layout/lProcess3"/>
    <dgm:cxn modelId="{B8983BE1-FF52-4E89-9223-6AC624F59553}" type="presParOf" srcId="{2EE54814-169E-4EF7-BAA1-9E9EF0FBFF63}" destId="{8125D407-5515-412E-B50E-6B789983FB11}" srcOrd="5" destOrd="0" presId="urn:microsoft.com/office/officeart/2005/8/layout/lProcess3"/>
    <dgm:cxn modelId="{88DAB364-E3C2-49DC-B2D4-6C5693080D93}" type="presParOf" srcId="{2EE54814-169E-4EF7-BAA1-9E9EF0FBFF63}" destId="{F7AF942A-A9CE-42C3-A8B6-6CC3B023919D}" srcOrd="6" destOrd="0" presId="urn:microsoft.com/office/officeart/2005/8/layout/lProcess3"/>
    <dgm:cxn modelId="{3DAE7721-7D86-44C8-9DD2-C052F81ECCE1}" type="presParOf" srcId="{F7AF942A-A9CE-42C3-A8B6-6CC3B023919D}" destId="{41E94DD3-B159-4182-A289-95F6798A501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4C7EE7-2755-40B7-959B-9C53FBC1B392}">
      <dsp:nvSpPr>
        <dsp:cNvPr id="0" name=""/>
        <dsp:cNvSpPr/>
      </dsp:nvSpPr>
      <dsp:spPr>
        <a:xfrm>
          <a:off x="3627403" y="2606892"/>
          <a:ext cx="2574285" cy="612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43"/>
              </a:lnTo>
              <a:lnTo>
                <a:pt x="2574285" y="417443"/>
              </a:lnTo>
              <a:lnTo>
                <a:pt x="2574285" y="61256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8FFB6-DF56-4FB2-96BA-34EC97390DB7}">
      <dsp:nvSpPr>
        <dsp:cNvPr id="0" name=""/>
        <dsp:cNvSpPr/>
      </dsp:nvSpPr>
      <dsp:spPr>
        <a:xfrm>
          <a:off x="3581683" y="2606892"/>
          <a:ext cx="91440" cy="6125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256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4CE02-07DF-425C-AFC2-0E610863D940}">
      <dsp:nvSpPr>
        <dsp:cNvPr id="0" name=""/>
        <dsp:cNvSpPr/>
      </dsp:nvSpPr>
      <dsp:spPr>
        <a:xfrm>
          <a:off x="1053117" y="2606892"/>
          <a:ext cx="2574286" cy="612563"/>
        </a:xfrm>
        <a:custGeom>
          <a:avLst/>
          <a:gdLst/>
          <a:ahLst/>
          <a:cxnLst/>
          <a:rect l="0" t="0" r="0" b="0"/>
          <a:pathLst>
            <a:path>
              <a:moveTo>
                <a:pt x="2574286" y="0"/>
              </a:moveTo>
              <a:lnTo>
                <a:pt x="2574286" y="417443"/>
              </a:lnTo>
              <a:lnTo>
                <a:pt x="0" y="417443"/>
              </a:lnTo>
              <a:lnTo>
                <a:pt x="0" y="61256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12992-9230-4BBA-90B4-665A759CD577}">
      <dsp:nvSpPr>
        <dsp:cNvPr id="0" name=""/>
        <dsp:cNvSpPr/>
      </dsp:nvSpPr>
      <dsp:spPr>
        <a:xfrm>
          <a:off x="2574286" y="1899965"/>
          <a:ext cx="2106234" cy="706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260375-6140-4AC4-9A58-BB5FD181F574}">
      <dsp:nvSpPr>
        <dsp:cNvPr id="0" name=""/>
        <dsp:cNvSpPr/>
      </dsp:nvSpPr>
      <dsp:spPr>
        <a:xfrm>
          <a:off x="2808312" y="2122289"/>
          <a:ext cx="2106234" cy="70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latin typeface="Times New Roman" pitchFamily="18" charset="0"/>
              <a:cs typeface="Times New Roman" pitchFamily="18" charset="0"/>
            </a:rPr>
            <a:t>Стихотворения-запоминалки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08312" y="2122289"/>
        <a:ext cx="2106234" cy="706927"/>
      </dsp:txXfrm>
    </dsp:sp>
    <dsp:sp modelId="{33C43F42-8A01-40D0-B2E0-7D845A525639}">
      <dsp:nvSpPr>
        <dsp:cNvPr id="0" name=""/>
        <dsp:cNvSpPr/>
      </dsp:nvSpPr>
      <dsp:spPr>
        <a:xfrm>
          <a:off x="0" y="3219455"/>
          <a:ext cx="2106234" cy="7069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8139C-78BF-46BE-90D5-D9EC95074A30}">
      <dsp:nvSpPr>
        <dsp:cNvPr id="0" name=""/>
        <dsp:cNvSpPr/>
      </dsp:nvSpPr>
      <dsp:spPr>
        <a:xfrm>
          <a:off x="234026" y="3441779"/>
          <a:ext cx="2106234" cy="70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Ассоциативность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4026" y="3441779"/>
        <a:ext cx="2106234" cy="706927"/>
      </dsp:txXfrm>
    </dsp:sp>
    <dsp:sp modelId="{FD7D55B1-3FEB-421B-90FD-27EC9373751D}">
      <dsp:nvSpPr>
        <dsp:cNvPr id="0" name=""/>
        <dsp:cNvSpPr/>
      </dsp:nvSpPr>
      <dsp:spPr>
        <a:xfrm>
          <a:off x="2574286" y="3219455"/>
          <a:ext cx="2106234" cy="7069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5981C-EFFD-4685-9661-1222EA9DEB1D}">
      <dsp:nvSpPr>
        <dsp:cNvPr id="0" name=""/>
        <dsp:cNvSpPr/>
      </dsp:nvSpPr>
      <dsp:spPr>
        <a:xfrm>
          <a:off x="2808312" y="3441779"/>
          <a:ext cx="2106234" cy="70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Ясность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08312" y="3441779"/>
        <a:ext cx="2106234" cy="706927"/>
      </dsp:txXfrm>
    </dsp:sp>
    <dsp:sp modelId="{94FCD844-6E4B-4239-B1D1-9F76BA8EBE10}">
      <dsp:nvSpPr>
        <dsp:cNvPr id="0" name=""/>
        <dsp:cNvSpPr/>
      </dsp:nvSpPr>
      <dsp:spPr>
        <a:xfrm>
          <a:off x="5148572" y="3219455"/>
          <a:ext cx="2106234" cy="7069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144AB-D9CD-4BDD-825A-40C66344677D}">
      <dsp:nvSpPr>
        <dsp:cNvPr id="0" name=""/>
        <dsp:cNvSpPr/>
      </dsp:nvSpPr>
      <dsp:spPr>
        <a:xfrm>
          <a:off x="5382598" y="3441779"/>
          <a:ext cx="2106234" cy="70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Образность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82598" y="3441779"/>
        <a:ext cx="2106234" cy="7069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281DD-A6CE-4B4A-9BEE-95000534130F}">
      <dsp:nvSpPr>
        <dsp:cNvPr id="0" name=""/>
        <dsp:cNvSpPr/>
      </dsp:nvSpPr>
      <dsp:spPr>
        <a:xfrm>
          <a:off x="540059" y="0"/>
          <a:ext cx="6120680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3412C-9D27-46A2-8DEF-4AA38A5D431D}">
      <dsp:nvSpPr>
        <dsp:cNvPr id="0" name=""/>
        <dsp:cNvSpPr/>
      </dsp:nvSpPr>
      <dsp:spPr>
        <a:xfrm>
          <a:off x="2461" y="1219199"/>
          <a:ext cx="1599083" cy="162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Введение стихотворения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61" y="1219199"/>
        <a:ext cx="1599083" cy="1625600"/>
      </dsp:txXfrm>
    </dsp:sp>
    <dsp:sp modelId="{3C7EDFDF-45AE-4988-B2AF-AC3B308FB92A}">
      <dsp:nvSpPr>
        <dsp:cNvPr id="0" name=""/>
        <dsp:cNvSpPr/>
      </dsp:nvSpPr>
      <dsp:spPr>
        <a:xfrm>
          <a:off x="1868059" y="1219199"/>
          <a:ext cx="1599083" cy="16256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Пояснение содержания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68059" y="1219199"/>
        <a:ext cx="1599083" cy="1625600"/>
      </dsp:txXfrm>
    </dsp:sp>
    <dsp:sp modelId="{3F5F5114-AEE3-471E-AA1F-B0610F1086AA}">
      <dsp:nvSpPr>
        <dsp:cNvPr id="0" name=""/>
        <dsp:cNvSpPr/>
      </dsp:nvSpPr>
      <dsp:spPr>
        <a:xfrm>
          <a:off x="3733656" y="1219199"/>
          <a:ext cx="1599083" cy="16256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Закрепление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33656" y="1219199"/>
        <a:ext cx="1599083" cy="1625600"/>
      </dsp:txXfrm>
    </dsp:sp>
    <dsp:sp modelId="{B248137A-BC6C-492A-89FD-31C6EAA9FD52}">
      <dsp:nvSpPr>
        <dsp:cNvPr id="0" name=""/>
        <dsp:cNvSpPr/>
      </dsp:nvSpPr>
      <dsp:spPr>
        <a:xfrm>
          <a:off x="5599254" y="1219199"/>
          <a:ext cx="1599083" cy="16256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Творческое задание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99254" y="1219199"/>
        <a:ext cx="1599083" cy="16256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4ED6B9-D78E-47E0-87C1-402097E3F725}">
      <dsp:nvSpPr>
        <dsp:cNvPr id="0" name=""/>
        <dsp:cNvSpPr/>
      </dsp:nvSpPr>
      <dsp:spPr>
        <a:xfrm>
          <a:off x="374661" y="2121704"/>
          <a:ext cx="2458398" cy="12291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Плюсы стихотворений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61" y="2121704"/>
        <a:ext cx="2458398" cy="1229199"/>
      </dsp:txXfrm>
    </dsp:sp>
    <dsp:sp modelId="{AE6AD646-7B86-4899-BEA2-9193EFD1FE12}">
      <dsp:nvSpPr>
        <dsp:cNvPr id="0" name=""/>
        <dsp:cNvSpPr/>
      </dsp:nvSpPr>
      <dsp:spPr>
        <a:xfrm rot="17692822">
          <a:off x="2156090" y="1655904"/>
          <a:ext cx="233729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37297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7692822">
        <a:off x="3266306" y="1617687"/>
        <a:ext cx="116864" cy="116864"/>
      </dsp:txXfrm>
    </dsp:sp>
    <dsp:sp modelId="{6F049CBA-F378-4FD6-8509-241D3BADB859}">
      <dsp:nvSpPr>
        <dsp:cNvPr id="0" name=""/>
        <dsp:cNvSpPr/>
      </dsp:nvSpPr>
      <dsp:spPr>
        <a:xfrm>
          <a:off x="3816418" y="1336"/>
          <a:ext cx="2937712" cy="12291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Создание положительного отношения к языку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6418" y="1336"/>
        <a:ext cx="2937712" cy="1229199"/>
      </dsp:txXfrm>
    </dsp:sp>
    <dsp:sp modelId="{76E3EEC1-78C7-4818-A566-39F54F204ADC}">
      <dsp:nvSpPr>
        <dsp:cNvPr id="0" name=""/>
        <dsp:cNvSpPr/>
      </dsp:nvSpPr>
      <dsp:spPr>
        <a:xfrm rot="19457599">
          <a:off x="2719233" y="2362694"/>
          <a:ext cx="12110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11010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3294463" y="2352634"/>
        <a:ext cx="60550" cy="60550"/>
      </dsp:txXfrm>
    </dsp:sp>
    <dsp:sp modelId="{FB7A289B-559F-426F-AD69-9A1BBD03EDAF}">
      <dsp:nvSpPr>
        <dsp:cNvPr id="0" name=""/>
        <dsp:cNvSpPr/>
      </dsp:nvSpPr>
      <dsp:spPr>
        <a:xfrm>
          <a:off x="3816418" y="1414915"/>
          <a:ext cx="2937712" cy="12291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Устойчивость запоминания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6418" y="1414915"/>
        <a:ext cx="2937712" cy="1229199"/>
      </dsp:txXfrm>
    </dsp:sp>
    <dsp:sp modelId="{DDA2198A-B3F0-4F80-8AA8-7194DB3AA161}">
      <dsp:nvSpPr>
        <dsp:cNvPr id="0" name=""/>
        <dsp:cNvSpPr/>
      </dsp:nvSpPr>
      <dsp:spPr>
        <a:xfrm rot="2142401">
          <a:off x="2719233" y="3069483"/>
          <a:ext cx="12110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11010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3294463" y="3059423"/>
        <a:ext cx="60550" cy="60550"/>
      </dsp:txXfrm>
    </dsp:sp>
    <dsp:sp modelId="{07162E1F-E341-4713-B0AA-671B60583B42}">
      <dsp:nvSpPr>
        <dsp:cNvPr id="0" name=""/>
        <dsp:cNvSpPr/>
      </dsp:nvSpPr>
      <dsp:spPr>
        <a:xfrm>
          <a:off x="3816418" y="2828493"/>
          <a:ext cx="2937712" cy="12291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Улучшение запоминания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6418" y="2828493"/>
        <a:ext cx="2937712" cy="1229199"/>
      </dsp:txXfrm>
    </dsp:sp>
    <dsp:sp modelId="{E0DCD96D-12AD-4217-B24E-31A614624933}">
      <dsp:nvSpPr>
        <dsp:cNvPr id="0" name=""/>
        <dsp:cNvSpPr/>
      </dsp:nvSpPr>
      <dsp:spPr>
        <a:xfrm rot="3907178">
          <a:off x="2156090" y="3776273"/>
          <a:ext cx="233729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37297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3907178">
        <a:off x="3266306" y="3738055"/>
        <a:ext cx="116864" cy="116864"/>
      </dsp:txXfrm>
    </dsp:sp>
    <dsp:sp modelId="{BF5BB1D2-92B3-497D-B1EA-AA925D2FFCCE}">
      <dsp:nvSpPr>
        <dsp:cNvPr id="0" name=""/>
        <dsp:cNvSpPr/>
      </dsp:nvSpPr>
      <dsp:spPr>
        <a:xfrm>
          <a:off x="3816418" y="4242072"/>
          <a:ext cx="2937712" cy="12291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Формирование чувства языка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6418" y="4242072"/>
        <a:ext cx="2937712" cy="122919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371C6C-BECD-4AD6-8FDB-6E54882C1D57}">
      <dsp:nvSpPr>
        <dsp:cNvPr id="0" name=""/>
        <dsp:cNvSpPr/>
      </dsp:nvSpPr>
      <dsp:spPr>
        <a:xfrm>
          <a:off x="1745753" y="1884"/>
          <a:ext cx="2604492" cy="104179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Объяснение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5753" y="1884"/>
        <a:ext cx="2604492" cy="1041796"/>
      </dsp:txXfrm>
    </dsp:sp>
    <dsp:sp modelId="{529D6C69-48C7-4DC0-B3B3-3665314ADC41}">
      <dsp:nvSpPr>
        <dsp:cNvPr id="0" name=""/>
        <dsp:cNvSpPr/>
      </dsp:nvSpPr>
      <dsp:spPr>
        <a:xfrm>
          <a:off x="1745753" y="1189533"/>
          <a:ext cx="2604492" cy="1041796"/>
        </a:xfrm>
        <a:prstGeom prst="chevron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Закрепление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5753" y="1189533"/>
        <a:ext cx="2604492" cy="1041796"/>
      </dsp:txXfrm>
    </dsp:sp>
    <dsp:sp modelId="{FB0BA526-AE44-47A2-B69A-72EC8AD59B5E}">
      <dsp:nvSpPr>
        <dsp:cNvPr id="0" name=""/>
        <dsp:cNvSpPr/>
      </dsp:nvSpPr>
      <dsp:spPr>
        <a:xfrm>
          <a:off x="1745753" y="2377181"/>
          <a:ext cx="2604492" cy="1041796"/>
        </a:xfrm>
        <a:prstGeom prst="chevron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Повторение 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5753" y="2377181"/>
        <a:ext cx="2604492" cy="1041796"/>
      </dsp:txXfrm>
    </dsp:sp>
    <dsp:sp modelId="{41E94DD3-B159-4182-A289-95F6798A5013}">
      <dsp:nvSpPr>
        <dsp:cNvPr id="0" name=""/>
        <dsp:cNvSpPr/>
      </dsp:nvSpPr>
      <dsp:spPr>
        <a:xfrm>
          <a:off x="1745753" y="3564830"/>
          <a:ext cx="2604492" cy="1041796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Контроль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5753" y="3564830"/>
        <a:ext cx="2604492" cy="1041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420888"/>
            <a:ext cx="669228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Использование рифмованных </a:t>
            </a:r>
            <a:r>
              <a:rPr lang="ru-RU" b="1" dirty="0" err="1" smtClean="0">
                <a:latin typeface="Comic Sans MS" pitchFamily="66" charset="0"/>
              </a:rPr>
              <a:t>запоминалок</a:t>
            </a:r>
            <a:r>
              <a:rPr lang="ru-RU" b="1" dirty="0" smtClean="0">
                <a:latin typeface="Comic Sans MS" pitchFamily="66" charset="0"/>
              </a:rPr>
              <a:t> при изучении раздела «Синтаксис» </a:t>
            </a:r>
            <a:r>
              <a:rPr lang="ru-RU" dirty="0" smtClean="0">
                <a:latin typeface="Comic Sans MS" pitchFamily="66" charset="0"/>
              </a:rPr>
              <a:t/>
            </a:r>
            <a:br>
              <a:rPr lang="ru-RU" dirty="0" smtClean="0">
                <a:latin typeface="Comic Sans MS" pitchFamily="66" charset="0"/>
              </a:rPr>
            </a:b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2267744" y="1772816"/>
            <a:ext cx="5328592" cy="2448272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numCol="1"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Деепричастие в работе —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Отделяется в полёте.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476672"/>
            <a:ext cx="813690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i="1" dirty="0" smtClean="0">
                <a:latin typeface="Comic Sans MS" pitchFamily="66" charset="0"/>
              </a:rPr>
              <a:t>Тема: «Деепричастный оборот» </a:t>
            </a:r>
          </a:p>
          <a:p>
            <a:pPr algn="ctr"/>
            <a:r>
              <a:rPr lang="ru-RU" sz="2800" b="1" i="1" dirty="0" smtClean="0">
                <a:latin typeface="Comic Sans MS" pitchFamily="66" charset="0"/>
              </a:rPr>
              <a:t>(7 класс)</a:t>
            </a:r>
            <a:endParaRPr lang="ru-RU" sz="2800" dirty="0" smtClean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5856" y="4643844"/>
            <a:ext cx="331236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omic Sans MS" pitchFamily="66" charset="0"/>
              </a:rPr>
              <a:t>Деепричастный оборот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25602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365104"/>
            <a:ext cx="1920423" cy="1277517"/>
          </a:xfrm>
          <a:prstGeom prst="rect">
            <a:avLst/>
          </a:prstGeom>
          <a:noFill/>
        </p:spPr>
      </p:pic>
      <p:pic>
        <p:nvPicPr>
          <p:cNvPr id="25606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3919230"/>
            <a:ext cx="4752528" cy="1958042"/>
          </a:xfrm>
          <a:prstGeom prst="rect">
            <a:avLst/>
          </a:prstGeom>
          <a:noFill/>
        </p:spPr>
      </p:pic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5301208"/>
            <a:ext cx="1920423" cy="1277517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283968" y="4993431"/>
            <a:ext cx="2592288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Comic Sans MS" pitchFamily="66" charset="0"/>
              </a:rPr>
              <a:t>Деепричастный оборот</a:t>
            </a:r>
            <a:endParaRPr lang="ru-RU" sz="1400" dirty="0">
              <a:latin typeface="Comic Sans MS" pitchFamily="66" charset="0"/>
            </a:endParaRPr>
          </a:p>
        </p:txBody>
      </p:sp>
      <p:pic>
        <p:nvPicPr>
          <p:cNvPr id="14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996952"/>
            <a:ext cx="1920423" cy="12775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2267744" y="1772816"/>
            <a:ext cx="5328592" cy="324036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numCol="1">
            <a:noAutofit/>
          </a:bodyPr>
          <a:lstStyle/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Однородное – как братья-близнецы,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Один вопрос, одна и та же роль.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«Я знаю, что ты счастлив, что ты весел,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 в сердце у тебя поёт любовь»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Неоднородное – как разные цветы,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Различны функции, вопросы, связь.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 помню день, когда мы повстречались,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 изменил всю жизнь мою сейчас.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476672"/>
            <a:ext cx="813690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i="1" dirty="0" smtClean="0">
                <a:latin typeface="Comic Sans MS" pitchFamily="66" charset="0"/>
              </a:rPr>
              <a:t>Тема: «Однородное и неоднородное определение» (8 класс)</a:t>
            </a:r>
            <a:endParaRPr lang="ru-RU" sz="2800" dirty="0" smtClean="0">
              <a:latin typeface="Comic Sans MS" pitchFamily="66" charset="0"/>
            </a:endParaRPr>
          </a:p>
        </p:txBody>
      </p:sp>
      <p:pic>
        <p:nvPicPr>
          <p:cNvPr id="26628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341265"/>
            <a:ext cx="4176464" cy="2320712"/>
          </a:xfrm>
          <a:prstGeom prst="rect">
            <a:avLst/>
          </a:prstGeom>
          <a:noFill/>
        </p:spPr>
      </p:pic>
      <p:pic>
        <p:nvPicPr>
          <p:cNvPr id="26630" name="Picture 6" descr="Picture background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4653136"/>
            <a:ext cx="2088232" cy="193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2339752" y="980728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988840"/>
            <a:ext cx="7211144" cy="216024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Стихотворение-запоминалка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 это стихотворение, которое помогает запомнить какой-либо материал, например правила языка.</a:t>
            </a:r>
            <a:r>
              <a:rPr lang="ru-RU" dirty="0" smtClean="0"/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87624" y="404664"/>
          <a:ext cx="748883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1619672" y="1556792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403648" y="548680"/>
            <a:ext cx="6563072" cy="7060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Методика работы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/>
        </p:nvGraphicFramePr>
        <p:xfrm>
          <a:off x="1331640" y="764704"/>
          <a:ext cx="712879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95144">
            <a:off x="992960" y="1118184"/>
            <a:ext cx="3257634" cy="4789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73953">
            <a:off x="4810674" y="1084323"/>
            <a:ext cx="3777269" cy="504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1772816"/>
            <a:ext cx="5591472" cy="4205064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Согласование - как эхо нежное,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Род, число и падеж - всё тождественное.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«Прекрасный день», «высокие деревья»,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гармонии звучат, как птичьи трели.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- глагол командует смело,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Существительное в падеж определенный вело.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«Читать книгу», «верить в чудо»,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Глагол диктует будто.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Примыкание - связь свободна и легка,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Наречие, инфинитив - вот их рука.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«Очень быстро», «почти незаметно»,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Смысл дополняют, не смея роптать.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27584" y="476672"/>
            <a:ext cx="7283152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i="1" dirty="0" smtClean="0">
                <a:latin typeface="Comic Sans MS" pitchFamily="66" charset="0"/>
              </a:rPr>
              <a:t>Тема: «Типы подчинительной связи» </a:t>
            </a:r>
          </a:p>
          <a:p>
            <a:pPr algn="ctr"/>
            <a:r>
              <a:rPr lang="ru-RU" sz="2800" b="1" i="1" dirty="0" smtClean="0">
                <a:latin typeface="Comic Sans MS" pitchFamily="66" charset="0"/>
              </a:rPr>
              <a:t>(8 класс)</a:t>
            </a:r>
            <a:endParaRPr lang="ru-RU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744216"/>
            <a:ext cx="7200800" cy="4205064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Вот стих об однородных членах,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Где смысл и рифма сплетены умело.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Когда слова в строю стоят,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на вопросы те же отвечают,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братья, сестры, вместе в ряд,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Они единство представляют.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«И», «или», «а» их связь крепит,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нить жемчужин в ожерелье.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Они украсят фразу вашу,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сделают богаче, краше,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 запятые, как стражу, 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Поставь, чтоб не было тут каши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9552" y="476672"/>
            <a:ext cx="813690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i="1" dirty="0" smtClean="0">
                <a:latin typeface="Comic Sans MS" pitchFamily="66" charset="0"/>
              </a:rPr>
              <a:t>Тема: «Однородные члены предложения» </a:t>
            </a:r>
          </a:p>
          <a:p>
            <a:pPr algn="ctr"/>
            <a:r>
              <a:rPr lang="ru-RU" sz="2800" b="1" i="1" dirty="0" smtClean="0">
                <a:latin typeface="Comic Sans MS" pitchFamily="66" charset="0"/>
              </a:rPr>
              <a:t>(5 класс)</a:t>
            </a:r>
            <a:endParaRPr lang="ru-RU" sz="2800" dirty="0" smtClean="0">
              <a:latin typeface="Comic Sans MS" pitchFamily="66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626862"/>
            <a:ext cx="3312368" cy="21063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Папка\Шаблоны для презентаций\рамки WORD – 169 фотографий\168-zSojaxmNS-wuDbl6YdoCskNpaaeuALVbcBGVui72mu90En1Qs2i1CQu2gs3W7wctlo9C1Zeq0e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2267744" y="1772816"/>
            <a:ext cx="5328592" cy="2448272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numCol="1">
            <a:no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Прямая речь - как эхо звонкое,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Слова героя  чистые и тонкие.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кавычках прячется, как в коконе,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голос слышен, будто он знакомый.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476672"/>
            <a:ext cx="813690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i="1" dirty="0" smtClean="0">
                <a:latin typeface="Comic Sans MS" pitchFamily="66" charset="0"/>
              </a:rPr>
              <a:t>Тема: «Прямая речь» </a:t>
            </a:r>
          </a:p>
          <a:p>
            <a:pPr algn="ctr"/>
            <a:r>
              <a:rPr lang="ru-RU" sz="2800" b="1" i="1" dirty="0" smtClean="0">
                <a:latin typeface="Comic Sans MS" pitchFamily="66" charset="0"/>
              </a:rPr>
              <a:t>(5 класс)</a:t>
            </a:r>
            <a:endParaRPr lang="ru-RU" sz="2800" dirty="0" smtClean="0">
              <a:latin typeface="Comic Sans MS" pitchFamily="66" charset="0"/>
            </a:endParaRPr>
          </a:p>
        </p:txBody>
      </p:sp>
      <p:pic>
        <p:nvPicPr>
          <p:cNvPr id="4099" name="Picture 3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3356992"/>
            <a:ext cx="1756293" cy="2304256"/>
          </a:xfrm>
          <a:prstGeom prst="rect">
            <a:avLst/>
          </a:prstGeom>
          <a:noFill/>
        </p:spPr>
      </p:pic>
      <p:pic>
        <p:nvPicPr>
          <p:cNvPr id="4103" name="Picture 7" descr="Picture background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915816" y="3861048"/>
            <a:ext cx="1669115" cy="2564904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5580112" y="4437112"/>
            <a:ext cx="72008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omic Sans MS" pitchFamily="66" charset="0"/>
              </a:rPr>
              <a:t>«П»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371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Использование рифмованных запоминалок при изучении раздела «Синтаксис»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Богдан Леуш</dc:creator>
  <cp:lastModifiedBy>Богдан Леуш</cp:lastModifiedBy>
  <cp:revision>21</cp:revision>
  <dcterms:created xsi:type="dcterms:W3CDTF">2025-10-25T10:31:24Z</dcterms:created>
  <dcterms:modified xsi:type="dcterms:W3CDTF">2025-10-26T05:43:13Z</dcterms:modified>
</cp:coreProperties>
</file>