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9" r:id="rId9"/>
    <p:sldId id="261" r:id="rId10"/>
    <p:sldId id="270" r:id="rId11"/>
    <p:sldId id="262" r:id="rId12"/>
    <p:sldId id="263" r:id="rId13"/>
    <p:sldId id="271" r:id="rId14"/>
    <p:sldId id="273" r:id="rId15"/>
    <p:sldId id="264" r:id="rId16"/>
    <p:sldId id="275" r:id="rId17"/>
    <p:sldId id="274" r:id="rId18"/>
    <p:sldId id="276" r:id="rId19"/>
    <p:sldId id="26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с ОВЗ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1995 г.</c:v>
                </c:pt>
                <c:pt idx="1">
                  <c:v>2011 г.</c:v>
                </c:pt>
                <c:pt idx="2">
                  <c:v>2018 г.</c:v>
                </c:pt>
                <c:pt idx="3">
                  <c:v>2020 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453</c:v>
                </c:pt>
                <c:pt idx="1">
                  <c:v>590</c:v>
                </c:pt>
                <c:pt idx="2">
                  <c:v>617</c:v>
                </c:pt>
                <c:pt idx="3">
                  <c:v>636</c:v>
                </c:pt>
                <c:pt idx="4">
                  <c:v>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84576"/>
        <c:axId val="117786112"/>
      </c:barChart>
      <c:catAx>
        <c:axId val="117784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17786112"/>
        <c:crosses val="autoZero"/>
        <c:auto val="1"/>
        <c:lblAlgn val="ctr"/>
        <c:lblOffset val="100"/>
        <c:noMultiLvlLbl val="0"/>
      </c:catAx>
      <c:valAx>
        <c:axId val="11778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78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63640574339975"/>
          <c:y val="0.4349479440069991"/>
          <c:w val="0.23055967268797284"/>
          <c:h val="0.130104111986001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Участники образовательного процесса</a:t>
            </a:r>
            <a:endParaRPr lang="ru-RU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Лист1!$A$2:$A$10</c:f>
              <c:strCache>
                <c:ptCount val="9"/>
                <c:pt idx="0">
                  <c:v>обучающиеся</c:v>
                </c:pt>
                <c:pt idx="1">
                  <c:v>родители (законные представители)</c:v>
                </c:pt>
                <c:pt idx="2">
                  <c:v>учитель - дефектолог</c:v>
                </c:pt>
                <c:pt idx="3">
                  <c:v>учитель - логопед</c:v>
                </c:pt>
                <c:pt idx="4">
                  <c:v>педагог - психолог</c:v>
                </c:pt>
                <c:pt idx="5">
                  <c:v>социальные педагог</c:v>
                </c:pt>
                <c:pt idx="6">
                  <c:v>учителя</c:v>
                </c:pt>
                <c:pt idx="7">
                  <c:v>медицинский работник</c:v>
                </c:pt>
                <c:pt idx="8">
                  <c:v>администрация ОО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362504072843448"/>
          <c:y val="0.15736132983377077"/>
          <c:w val="0.38701022015294284"/>
          <c:h val="0.780624671916010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0B555-FB43-4541-AB57-7575B192E7AC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23CEF6-9752-4C12-8BBC-0B95C6D62D5D}">
      <dgm:prSet phldrT="[Текст]" custT="1"/>
      <dgm:spPr/>
      <dgm:t>
        <a:bodyPr/>
        <a:lstStyle/>
        <a:p>
          <a:r>
            <a:rPr lang="ru-RU" sz="1600" dirty="0" smtClean="0"/>
            <a:t>Принцип сотрудничества между ребенком и сверстниками, ребенком и взрослыми. </a:t>
          </a:r>
          <a:endParaRPr lang="ru-RU" sz="1600" dirty="0"/>
        </a:p>
      </dgm:t>
    </dgm:pt>
    <dgm:pt modelId="{8BE98A45-4430-4953-917F-A8FB1C60AB3F}" type="parTrans" cxnId="{22CFD0E8-FDA6-41D9-BD7E-344F379C8467}">
      <dgm:prSet/>
      <dgm:spPr/>
      <dgm:t>
        <a:bodyPr/>
        <a:lstStyle/>
        <a:p>
          <a:endParaRPr lang="ru-RU" sz="1600"/>
        </a:p>
      </dgm:t>
    </dgm:pt>
    <dgm:pt modelId="{BD21B8C8-D277-4C74-A347-6E921F10E23C}" type="sibTrans" cxnId="{22CFD0E8-FDA6-41D9-BD7E-344F379C8467}">
      <dgm:prSet/>
      <dgm:spPr/>
      <dgm:t>
        <a:bodyPr/>
        <a:lstStyle/>
        <a:p>
          <a:endParaRPr lang="ru-RU" sz="1600"/>
        </a:p>
      </dgm:t>
    </dgm:pt>
    <dgm:pt modelId="{D0E015E6-E741-46BD-81DC-E50228E2AF27}">
      <dgm:prSet phldrT="[Текст]" custT="1"/>
      <dgm:spPr/>
      <dgm:t>
        <a:bodyPr/>
        <a:lstStyle/>
        <a:p>
          <a:r>
            <a:rPr lang="ru-RU" sz="1600" smtClean="0"/>
            <a:t>Принцип </a:t>
          </a:r>
          <a:r>
            <a:rPr lang="ru-RU" sz="1600" dirty="0" smtClean="0"/>
            <a:t>индивидуального подхода.</a:t>
          </a:r>
          <a:endParaRPr lang="ru-RU" sz="1600" dirty="0"/>
        </a:p>
      </dgm:t>
    </dgm:pt>
    <dgm:pt modelId="{950B05E9-EED8-43AC-82FE-3E33ED918BED}" type="parTrans" cxnId="{E1B26F6F-0221-43D8-8FD5-A1384ABDE3EF}">
      <dgm:prSet/>
      <dgm:spPr/>
      <dgm:t>
        <a:bodyPr/>
        <a:lstStyle/>
        <a:p>
          <a:endParaRPr lang="ru-RU" sz="1600"/>
        </a:p>
      </dgm:t>
    </dgm:pt>
    <dgm:pt modelId="{5D71708E-E6BF-4F24-91F7-3C8963654525}" type="sibTrans" cxnId="{E1B26F6F-0221-43D8-8FD5-A1384ABDE3EF}">
      <dgm:prSet/>
      <dgm:spPr/>
      <dgm:t>
        <a:bodyPr/>
        <a:lstStyle/>
        <a:p>
          <a:endParaRPr lang="ru-RU" sz="1600"/>
        </a:p>
      </dgm:t>
    </dgm:pt>
    <dgm:pt modelId="{E8676092-201B-4759-A535-92BA40D2E430}">
      <dgm:prSet custT="1"/>
      <dgm:spPr/>
      <dgm:t>
        <a:bodyPr/>
        <a:lstStyle/>
        <a:p>
          <a:r>
            <a:rPr lang="ru-RU" sz="1600" dirty="0" smtClean="0"/>
            <a:t>Принцип </a:t>
          </a:r>
          <a:r>
            <a:rPr lang="ru-RU" sz="1600" dirty="0" err="1" smtClean="0"/>
            <a:t>деятельностного</a:t>
          </a:r>
          <a:r>
            <a:rPr lang="ru-RU" sz="1600" dirty="0" smtClean="0"/>
            <a:t> подхода.</a:t>
          </a:r>
          <a:endParaRPr lang="ru-RU" sz="1600" dirty="0"/>
        </a:p>
      </dgm:t>
    </dgm:pt>
    <dgm:pt modelId="{B7D87EB8-69F0-4041-9AF9-2452E5F867F4}" type="parTrans" cxnId="{5BF8922C-BA55-40AD-B4B0-147EB412737A}">
      <dgm:prSet/>
      <dgm:spPr/>
      <dgm:t>
        <a:bodyPr/>
        <a:lstStyle/>
        <a:p>
          <a:endParaRPr lang="ru-RU" sz="1600"/>
        </a:p>
      </dgm:t>
    </dgm:pt>
    <dgm:pt modelId="{9D8373BD-51EB-41D4-B581-E3D068B326AF}" type="sibTrans" cxnId="{5BF8922C-BA55-40AD-B4B0-147EB412737A}">
      <dgm:prSet/>
      <dgm:spPr/>
      <dgm:t>
        <a:bodyPr/>
        <a:lstStyle/>
        <a:p>
          <a:endParaRPr lang="ru-RU" sz="1600"/>
        </a:p>
      </dgm:t>
    </dgm:pt>
    <dgm:pt modelId="{D2D3ACAF-A65F-4372-81D3-BEB8254B6FDF}">
      <dgm:prSet custT="1"/>
      <dgm:spPr/>
      <dgm:t>
        <a:bodyPr/>
        <a:lstStyle/>
        <a:p>
          <a:r>
            <a:rPr lang="ru-RU" sz="1600" dirty="0" smtClean="0"/>
            <a:t>Принцип социально – психологической защищенности.</a:t>
          </a:r>
          <a:endParaRPr lang="ru-RU" sz="1600" dirty="0"/>
        </a:p>
      </dgm:t>
    </dgm:pt>
    <dgm:pt modelId="{EFF446B7-AFAB-42DF-8179-ED2D98BC7C81}" type="parTrans" cxnId="{823B4CBD-CB13-4546-B5CE-A2AE3B754A8E}">
      <dgm:prSet/>
      <dgm:spPr/>
      <dgm:t>
        <a:bodyPr/>
        <a:lstStyle/>
        <a:p>
          <a:endParaRPr lang="ru-RU" sz="1600"/>
        </a:p>
      </dgm:t>
    </dgm:pt>
    <dgm:pt modelId="{4907CB1F-C748-42CA-82D8-2D6C1FE855FB}" type="sibTrans" cxnId="{823B4CBD-CB13-4546-B5CE-A2AE3B754A8E}">
      <dgm:prSet/>
      <dgm:spPr/>
      <dgm:t>
        <a:bodyPr/>
        <a:lstStyle/>
        <a:p>
          <a:endParaRPr lang="ru-RU" sz="1600"/>
        </a:p>
      </dgm:t>
    </dgm:pt>
    <dgm:pt modelId="{1DA93A4A-334F-44F1-BD18-67FA66351C61}">
      <dgm:prSet custT="1"/>
      <dgm:spPr/>
      <dgm:t>
        <a:bodyPr/>
        <a:lstStyle/>
        <a:p>
          <a:endParaRPr lang="ru-RU"/>
        </a:p>
      </dgm:t>
    </dgm:pt>
    <dgm:pt modelId="{EF9DD1BC-D62B-4CAA-A1A2-7FC7B9DADB71}" type="parTrans" cxnId="{BA57ED1D-4034-44B8-ACD1-F9CD193333CC}">
      <dgm:prSet/>
      <dgm:spPr/>
      <dgm:t>
        <a:bodyPr/>
        <a:lstStyle/>
        <a:p>
          <a:endParaRPr lang="ru-RU" sz="1600"/>
        </a:p>
      </dgm:t>
    </dgm:pt>
    <dgm:pt modelId="{BAF04D74-7777-4EBA-BB3C-0E206DD3E462}" type="sibTrans" cxnId="{BA57ED1D-4034-44B8-ACD1-F9CD193333CC}">
      <dgm:prSet/>
      <dgm:spPr/>
      <dgm:t>
        <a:bodyPr/>
        <a:lstStyle/>
        <a:p>
          <a:endParaRPr lang="ru-RU" sz="1600"/>
        </a:p>
      </dgm:t>
    </dgm:pt>
    <dgm:pt modelId="{0D7C163B-F643-4581-B09D-545E0E6F9D01}">
      <dgm:prSet custT="1"/>
      <dgm:spPr/>
      <dgm:t>
        <a:bodyPr/>
        <a:lstStyle/>
        <a:p>
          <a:r>
            <a:rPr lang="ru-RU" sz="1600" dirty="0" smtClean="0"/>
            <a:t>Принцип поддержки самостоятельности и активности , обеспечивающий условия для самостоятельной активности ребенка.</a:t>
          </a:r>
          <a:endParaRPr lang="ru-RU" sz="1600" dirty="0"/>
        </a:p>
      </dgm:t>
    </dgm:pt>
    <dgm:pt modelId="{B7ABEE7B-B934-4C67-83E8-12860E498F8A}" type="parTrans" cxnId="{83B5F9BD-391E-4045-9199-014A4A544778}">
      <dgm:prSet/>
      <dgm:spPr/>
      <dgm:t>
        <a:bodyPr/>
        <a:lstStyle/>
        <a:p>
          <a:endParaRPr lang="ru-RU" sz="1600"/>
        </a:p>
      </dgm:t>
    </dgm:pt>
    <dgm:pt modelId="{44B74638-C024-47AC-81A1-5D36C83386B5}" type="sibTrans" cxnId="{83B5F9BD-391E-4045-9199-014A4A544778}">
      <dgm:prSet/>
      <dgm:spPr/>
      <dgm:t>
        <a:bodyPr/>
        <a:lstStyle/>
        <a:p>
          <a:endParaRPr lang="ru-RU" sz="1600"/>
        </a:p>
      </dgm:t>
    </dgm:pt>
    <dgm:pt modelId="{802A9FC5-00B6-46CB-8796-F0933119C10F}">
      <dgm:prSet custT="1"/>
      <dgm:spPr/>
      <dgm:t>
        <a:bodyPr/>
        <a:lstStyle/>
        <a:p>
          <a:r>
            <a:rPr lang="ru-RU" sz="1600" dirty="0" smtClean="0"/>
            <a:t>Принцип активного включения в образовательный процесс всех участников .</a:t>
          </a:r>
          <a:endParaRPr lang="ru-RU" sz="1600" dirty="0"/>
        </a:p>
      </dgm:t>
    </dgm:pt>
    <dgm:pt modelId="{D1E203C9-CA37-4149-9DF2-5D16632AEB68}" type="parTrans" cxnId="{1CA7E4BE-E879-43E0-9C44-B2EE19AF18E8}">
      <dgm:prSet/>
      <dgm:spPr/>
      <dgm:t>
        <a:bodyPr/>
        <a:lstStyle/>
        <a:p>
          <a:endParaRPr lang="ru-RU" sz="1600"/>
        </a:p>
      </dgm:t>
    </dgm:pt>
    <dgm:pt modelId="{22666230-7EB5-4D06-94D3-EEEF34F8996A}" type="sibTrans" cxnId="{1CA7E4BE-E879-43E0-9C44-B2EE19AF18E8}">
      <dgm:prSet/>
      <dgm:spPr/>
      <dgm:t>
        <a:bodyPr/>
        <a:lstStyle/>
        <a:p>
          <a:endParaRPr lang="ru-RU" sz="1600"/>
        </a:p>
      </dgm:t>
    </dgm:pt>
    <dgm:pt modelId="{8B14EAFD-846E-4E70-8C36-D3CC56588910}">
      <dgm:prSet custT="1"/>
      <dgm:spPr/>
      <dgm:t>
        <a:bodyPr/>
        <a:lstStyle/>
        <a:p>
          <a:r>
            <a:rPr lang="ru-RU" sz="1600" dirty="0" smtClean="0"/>
            <a:t> Принцип гуманистической направленности, предполагающий уважение личности ребенка и развитие его индивидуальности</a:t>
          </a:r>
          <a:endParaRPr lang="ru-RU" sz="1600" dirty="0"/>
        </a:p>
      </dgm:t>
    </dgm:pt>
    <dgm:pt modelId="{E5722F5B-ED9A-4A2A-B604-9CCD4032289A}" type="parTrans" cxnId="{3EEEE53A-5AD4-464D-B27A-BB9828F441EE}">
      <dgm:prSet/>
      <dgm:spPr/>
      <dgm:t>
        <a:bodyPr/>
        <a:lstStyle/>
        <a:p>
          <a:endParaRPr lang="ru-RU" sz="1600"/>
        </a:p>
      </dgm:t>
    </dgm:pt>
    <dgm:pt modelId="{581BBD6D-2D1D-446A-AC7F-69867C296234}" type="sibTrans" cxnId="{3EEEE53A-5AD4-464D-B27A-BB9828F441EE}">
      <dgm:prSet/>
      <dgm:spPr/>
      <dgm:t>
        <a:bodyPr/>
        <a:lstStyle/>
        <a:p>
          <a:endParaRPr lang="ru-RU" sz="1600"/>
        </a:p>
      </dgm:t>
    </dgm:pt>
    <dgm:pt modelId="{CDDEB066-AD6A-4378-8831-FB485A57241D}" type="pres">
      <dgm:prSet presAssocID="{F2D0B555-FB43-4541-AB57-7575B192E7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25FB346-9855-4882-A7F1-1784A8B217E4}" type="pres">
      <dgm:prSet presAssocID="{F2D0B555-FB43-4541-AB57-7575B192E7AC}" presName="Name1" presStyleCnt="0"/>
      <dgm:spPr/>
    </dgm:pt>
    <dgm:pt modelId="{40574DBC-5C8A-48E0-8930-DB0BA2E997B4}" type="pres">
      <dgm:prSet presAssocID="{F2D0B555-FB43-4541-AB57-7575B192E7AC}" presName="cycle" presStyleCnt="0"/>
      <dgm:spPr/>
    </dgm:pt>
    <dgm:pt modelId="{5018D6C2-5C35-4C7E-8251-9232F178C8FB}" type="pres">
      <dgm:prSet presAssocID="{F2D0B555-FB43-4541-AB57-7575B192E7AC}" presName="srcNode" presStyleLbl="node1" presStyleIdx="0" presStyleCnt="7"/>
      <dgm:spPr/>
    </dgm:pt>
    <dgm:pt modelId="{2F74F35C-7874-4310-904D-27084F0E148E}" type="pres">
      <dgm:prSet presAssocID="{F2D0B555-FB43-4541-AB57-7575B192E7AC}" presName="conn" presStyleLbl="parChTrans1D2" presStyleIdx="0" presStyleCnt="1"/>
      <dgm:spPr/>
      <dgm:t>
        <a:bodyPr/>
        <a:lstStyle/>
        <a:p>
          <a:endParaRPr lang="ru-RU"/>
        </a:p>
      </dgm:t>
    </dgm:pt>
    <dgm:pt modelId="{A8B765F6-BF06-43EC-9915-C91F9261BC4D}" type="pres">
      <dgm:prSet presAssocID="{F2D0B555-FB43-4541-AB57-7575B192E7AC}" presName="extraNode" presStyleLbl="node1" presStyleIdx="0" presStyleCnt="7"/>
      <dgm:spPr/>
    </dgm:pt>
    <dgm:pt modelId="{1DFC2B1A-1F51-4030-B9C9-4CCCDCC08D67}" type="pres">
      <dgm:prSet presAssocID="{F2D0B555-FB43-4541-AB57-7575B192E7AC}" presName="dstNode" presStyleLbl="node1" presStyleIdx="0" presStyleCnt="7"/>
      <dgm:spPr/>
    </dgm:pt>
    <dgm:pt modelId="{EBFD6780-FEFC-4664-8902-1CE4E1FF06A4}" type="pres">
      <dgm:prSet presAssocID="{7123CEF6-9752-4C12-8BBC-0B95C6D62D5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43F8F-2F9F-4AAE-911E-0BBB8AAFBBF7}" type="pres">
      <dgm:prSet presAssocID="{7123CEF6-9752-4C12-8BBC-0B95C6D62D5D}" presName="accent_1" presStyleCnt="0"/>
      <dgm:spPr/>
    </dgm:pt>
    <dgm:pt modelId="{546251AC-92BA-4561-926B-524DE5B14CDF}" type="pres">
      <dgm:prSet presAssocID="{7123CEF6-9752-4C12-8BBC-0B95C6D62D5D}" presName="accentRepeatNode" presStyleLbl="solidFgAcc1" presStyleIdx="0" presStyleCnt="7"/>
      <dgm:spPr/>
    </dgm:pt>
    <dgm:pt modelId="{F5AA08C9-6AF0-47F5-B096-12C3A9A14E38}" type="pres">
      <dgm:prSet presAssocID="{8B14EAFD-846E-4E70-8C36-D3CC5658891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DA527-8F0F-4CCB-900C-D6F51448D482}" type="pres">
      <dgm:prSet presAssocID="{8B14EAFD-846E-4E70-8C36-D3CC56588910}" presName="accent_2" presStyleCnt="0"/>
      <dgm:spPr/>
    </dgm:pt>
    <dgm:pt modelId="{F5B32D45-E1FE-4446-9C07-A5432B0666EC}" type="pres">
      <dgm:prSet presAssocID="{8B14EAFD-846E-4E70-8C36-D3CC56588910}" presName="accentRepeatNode" presStyleLbl="solidFgAcc1" presStyleIdx="1" presStyleCnt="7"/>
      <dgm:spPr/>
    </dgm:pt>
    <dgm:pt modelId="{1CA88E04-CDE1-4E5E-9D6F-6D18C927D482}" type="pres">
      <dgm:prSet presAssocID="{D0E015E6-E741-46BD-81DC-E50228E2AF2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BCEE9-C54A-4810-A0C4-3FC76D919EE2}" type="pres">
      <dgm:prSet presAssocID="{D0E015E6-E741-46BD-81DC-E50228E2AF27}" presName="accent_3" presStyleCnt="0"/>
      <dgm:spPr/>
    </dgm:pt>
    <dgm:pt modelId="{3DC97622-2733-4527-974D-DED0EC390B57}" type="pres">
      <dgm:prSet presAssocID="{D0E015E6-E741-46BD-81DC-E50228E2AF27}" presName="accentRepeatNode" presStyleLbl="solidFgAcc1" presStyleIdx="2" presStyleCnt="7"/>
      <dgm:spPr/>
    </dgm:pt>
    <dgm:pt modelId="{3B04C327-A900-48CE-B5DD-0A78C88145A6}" type="pres">
      <dgm:prSet presAssocID="{E8676092-201B-4759-A535-92BA40D2E43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4E7D3-C1C4-4D0A-9A04-983BB651F3B6}" type="pres">
      <dgm:prSet presAssocID="{E8676092-201B-4759-A535-92BA40D2E430}" presName="accent_4" presStyleCnt="0"/>
      <dgm:spPr/>
    </dgm:pt>
    <dgm:pt modelId="{D7AC538B-FF66-43C0-93A2-A8F054B16E51}" type="pres">
      <dgm:prSet presAssocID="{E8676092-201B-4759-A535-92BA40D2E430}" presName="accentRepeatNode" presStyleLbl="solidFgAcc1" presStyleIdx="3" presStyleCnt="7"/>
      <dgm:spPr/>
    </dgm:pt>
    <dgm:pt modelId="{94B55BD4-9A5B-44A8-9081-B4783599D682}" type="pres">
      <dgm:prSet presAssocID="{D2D3ACAF-A65F-4372-81D3-BEB8254B6FD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0BB2-9BE6-4BCC-BC22-70F01E90D38F}" type="pres">
      <dgm:prSet presAssocID="{D2D3ACAF-A65F-4372-81D3-BEB8254B6FDF}" presName="accent_5" presStyleCnt="0"/>
      <dgm:spPr/>
    </dgm:pt>
    <dgm:pt modelId="{3D14348B-02F2-49CE-BE83-1A5E0B1C722E}" type="pres">
      <dgm:prSet presAssocID="{D2D3ACAF-A65F-4372-81D3-BEB8254B6FDF}" presName="accentRepeatNode" presStyleLbl="solidFgAcc1" presStyleIdx="4" presStyleCnt="7"/>
      <dgm:spPr/>
    </dgm:pt>
    <dgm:pt modelId="{9A6CC64F-115C-44B9-A3DD-F65454EFDD2E}" type="pres">
      <dgm:prSet presAssocID="{0D7C163B-F643-4581-B09D-545E0E6F9D0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B2D96-D59B-43EE-A789-8B729A40CCE3}" type="pres">
      <dgm:prSet presAssocID="{0D7C163B-F643-4581-B09D-545E0E6F9D01}" presName="accent_6" presStyleCnt="0"/>
      <dgm:spPr/>
    </dgm:pt>
    <dgm:pt modelId="{F89DD477-A133-4388-87B0-3B84E9F483C1}" type="pres">
      <dgm:prSet presAssocID="{0D7C163B-F643-4581-B09D-545E0E6F9D01}" presName="accentRepeatNode" presStyleLbl="solidFgAcc1" presStyleIdx="5" presStyleCnt="7"/>
      <dgm:spPr/>
    </dgm:pt>
    <dgm:pt modelId="{0D00E60E-8566-40FD-892B-74F13FBC1F75}" type="pres">
      <dgm:prSet presAssocID="{802A9FC5-00B6-46CB-8796-F0933119C10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5C279-808C-4732-AA29-1A6622D8F704}" type="pres">
      <dgm:prSet presAssocID="{802A9FC5-00B6-46CB-8796-F0933119C10F}" presName="accent_7" presStyleCnt="0"/>
      <dgm:spPr/>
    </dgm:pt>
    <dgm:pt modelId="{BCF27176-DCD8-4E55-A41F-D65263058DA9}" type="pres">
      <dgm:prSet presAssocID="{802A9FC5-00B6-46CB-8796-F0933119C10F}" presName="accentRepeatNode" presStyleLbl="solidFgAcc1" presStyleIdx="6" presStyleCnt="7"/>
      <dgm:spPr/>
    </dgm:pt>
  </dgm:ptLst>
  <dgm:cxnLst>
    <dgm:cxn modelId="{290254E8-DB15-49A9-9C8D-1FD7EB32D76A}" type="presOf" srcId="{F2D0B555-FB43-4541-AB57-7575B192E7AC}" destId="{CDDEB066-AD6A-4378-8831-FB485A57241D}" srcOrd="0" destOrd="0" presId="urn:microsoft.com/office/officeart/2008/layout/VerticalCurvedList"/>
    <dgm:cxn modelId="{E1B26F6F-0221-43D8-8FD5-A1384ABDE3EF}" srcId="{F2D0B555-FB43-4541-AB57-7575B192E7AC}" destId="{D0E015E6-E741-46BD-81DC-E50228E2AF27}" srcOrd="2" destOrd="0" parTransId="{950B05E9-EED8-43AC-82FE-3E33ED918BED}" sibTransId="{5D71708E-E6BF-4F24-91F7-3C8963654525}"/>
    <dgm:cxn modelId="{BA57ED1D-4034-44B8-ACD1-F9CD193333CC}" srcId="{F2D0B555-FB43-4541-AB57-7575B192E7AC}" destId="{1DA93A4A-334F-44F1-BD18-67FA66351C61}" srcOrd="7" destOrd="0" parTransId="{EF9DD1BC-D62B-4CAA-A1A2-7FC7B9DADB71}" sibTransId="{BAF04D74-7777-4EBA-BB3C-0E206DD3E462}"/>
    <dgm:cxn modelId="{1CA7E4BE-E879-43E0-9C44-B2EE19AF18E8}" srcId="{F2D0B555-FB43-4541-AB57-7575B192E7AC}" destId="{802A9FC5-00B6-46CB-8796-F0933119C10F}" srcOrd="6" destOrd="0" parTransId="{D1E203C9-CA37-4149-9DF2-5D16632AEB68}" sibTransId="{22666230-7EB5-4D06-94D3-EEEF34F8996A}"/>
    <dgm:cxn modelId="{823B4CBD-CB13-4546-B5CE-A2AE3B754A8E}" srcId="{F2D0B555-FB43-4541-AB57-7575B192E7AC}" destId="{D2D3ACAF-A65F-4372-81D3-BEB8254B6FDF}" srcOrd="4" destOrd="0" parTransId="{EFF446B7-AFAB-42DF-8179-ED2D98BC7C81}" sibTransId="{4907CB1F-C748-42CA-82D8-2D6C1FE855FB}"/>
    <dgm:cxn modelId="{E689E9DB-CF1D-4358-988D-AFACB41A5F91}" type="presOf" srcId="{802A9FC5-00B6-46CB-8796-F0933119C10F}" destId="{0D00E60E-8566-40FD-892B-74F13FBC1F75}" srcOrd="0" destOrd="0" presId="urn:microsoft.com/office/officeart/2008/layout/VerticalCurvedList"/>
    <dgm:cxn modelId="{83B5F9BD-391E-4045-9199-014A4A544778}" srcId="{F2D0B555-FB43-4541-AB57-7575B192E7AC}" destId="{0D7C163B-F643-4581-B09D-545E0E6F9D01}" srcOrd="5" destOrd="0" parTransId="{B7ABEE7B-B934-4C67-83E8-12860E498F8A}" sibTransId="{44B74638-C024-47AC-81A1-5D36C83386B5}"/>
    <dgm:cxn modelId="{3EEEE53A-5AD4-464D-B27A-BB9828F441EE}" srcId="{F2D0B555-FB43-4541-AB57-7575B192E7AC}" destId="{8B14EAFD-846E-4E70-8C36-D3CC56588910}" srcOrd="1" destOrd="0" parTransId="{E5722F5B-ED9A-4A2A-B604-9CCD4032289A}" sibTransId="{581BBD6D-2D1D-446A-AC7F-69867C296234}"/>
    <dgm:cxn modelId="{5BF8922C-BA55-40AD-B4B0-147EB412737A}" srcId="{F2D0B555-FB43-4541-AB57-7575B192E7AC}" destId="{E8676092-201B-4759-A535-92BA40D2E430}" srcOrd="3" destOrd="0" parTransId="{B7D87EB8-69F0-4041-9AF9-2452E5F867F4}" sibTransId="{9D8373BD-51EB-41D4-B581-E3D068B326AF}"/>
    <dgm:cxn modelId="{31AAEB9C-E0F4-41D6-BA45-46382893CBB6}" type="presOf" srcId="{0D7C163B-F643-4581-B09D-545E0E6F9D01}" destId="{9A6CC64F-115C-44B9-A3DD-F65454EFDD2E}" srcOrd="0" destOrd="0" presId="urn:microsoft.com/office/officeart/2008/layout/VerticalCurvedList"/>
    <dgm:cxn modelId="{7137BC2D-17F8-43F9-9BF4-6A7460144442}" type="presOf" srcId="{8B14EAFD-846E-4E70-8C36-D3CC56588910}" destId="{F5AA08C9-6AF0-47F5-B096-12C3A9A14E38}" srcOrd="0" destOrd="0" presId="urn:microsoft.com/office/officeart/2008/layout/VerticalCurvedList"/>
    <dgm:cxn modelId="{D4BEAA5F-5587-4292-9F21-F063FC7E852C}" type="presOf" srcId="{BD21B8C8-D277-4C74-A347-6E921F10E23C}" destId="{2F74F35C-7874-4310-904D-27084F0E148E}" srcOrd="0" destOrd="0" presId="urn:microsoft.com/office/officeart/2008/layout/VerticalCurvedList"/>
    <dgm:cxn modelId="{60587473-322C-4C32-8043-B4824ED6F777}" type="presOf" srcId="{E8676092-201B-4759-A535-92BA40D2E430}" destId="{3B04C327-A900-48CE-B5DD-0A78C88145A6}" srcOrd="0" destOrd="0" presId="urn:microsoft.com/office/officeart/2008/layout/VerticalCurvedList"/>
    <dgm:cxn modelId="{22CFD0E8-FDA6-41D9-BD7E-344F379C8467}" srcId="{F2D0B555-FB43-4541-AB57-7575B192E7AC}" destId="{7123CEF6-9752-4C12-8BBC-0B95C6D62D5D}" srcOrd="0" destOrd="0" parTransId="{8BE98A45-4430-4953-917F-A8FB1C60AB3F}" sibTransId="{BD21B8C8-D277-4C74-A347-6E921F10E23C}"/>
    <dgm:cxn modelId="{9B4C52B6-422A-4D06-97E7-87E95BAE1A46}" type="presOf" srcId="{7123CEF6-9752-4C12-8BBC-0B95C6D62D5D}" destId="{EBFD6780-FEFC-4664-8902-1CE4E1FF06A4}" srcOrd="0" destOrd="0" presId="urn:microsoft.com/office/officeart/2008/layout/VerticalCurvedList"/>
    <dgm:cxn modelId="{035AF914-4E2A-400C-AB9E-CC7CC50E2561}" type="presOf" srcId="{D0E015E6-E741-46BD-81DC-E50228E2AF27}" destId="{1CA88E04-CDE1-4E5E-9D6F-6D18C927D482}" srcOrd="0" destOrd="0" presId="urn:microsoft.com/office/officeart/2008/layout/VerticalCurvedList"/>
    <dgm:cxn modelId="{75A6DBE9-699F-4E73-85EA-B0D7E5E7FA92}" type="presOf" srcId="{D2D3ACAF-A65F-4372-81D3-BEB8254B6FDF}" destId="{94B55BD4-9A5B-44A8-9081-B4783599D682}" srcOrd="0" destOrd="0" presId="urn:microsoft.com/office/officeart/2008/layout/VerticalCurvedList"/>
    <dgm:cxn modelId="{AAA86516-D524-4916-8EBB-B86F564DE23C}" type="presParOf" srcId="{CDDEB066-AD6A-4378-8831-FB485A57241D}" destId="{825FB346-9855-4882-A7F1-1784A8B217E4}" srcOrd="0" destOrd="0" presId="urn:microsoft.com/office/officeart/2008/layout/VerticalCurvedList"/>
    <dgm:cxn modelId="{86FEDA09-5285-495E-9B19-9321AEA52C11}" type="presParOf" srcId="{825FB346-9855-4882-A7F1-1784A8B217E4}" destId="{40574DBC-5C8A-48E0-8930-DB0BA2E997B4}" srcOrd="0" destOrd="0" presId="urn:microsoft.com/office/officeart/2008/layout/VerticalCurvedList"/>
    <dgm:cxn modelId="{3B8F43FE-678D-47D2-B381-61C48B3F3D3D}" type="presParOf" srcId="{40574DBC-5C8A-48E0-8930-DB0BA2E997B4}" destId="{5018D6C2-5C35-4C7E-8251-9232F178C8FB}" srcOrd="0" destOrd="0" presId="urn:microsoft.com/office/officeart/2008/layout/VerticalCurvedList"/>
    <dgm:cxn modelId="{EEB6515C-8205-4B9F-92E3-14A4C9807C76}" type="presParOf" srcId="{40574DBC-5C8A-48E0-8930-DB0BA2E997B4}" destId="{2F74F35C-7874-4310-904D-27084F0E148E}" srcOrd="1" destOrd="0" presId="urn:microsoft.com/office/officeart/2008/layout/VerticalCurvedList"/>
    <dgm:cxn modelId="{3AD468E7-B23E-4526-A67B-1B4F25C9CBAF}" type="presParOf" srcId="{40574DBC-5C8A-48E0-8930-DB0BA2E997B4}" destId="{A8B765F6-BF06-43EC-9915-C91F9261BC4D}" srcOrd="2" destOrd="0" presId="urn:microsoft.com/office/officeart/2008/layout/VerticalCurvedList"/>
    <dgm:cxn modelId="{8CBA079A-E98C-46B4-A808-3DD3B920A668}" type="presParOf" srcId="{40574DBC-5C8A-48E0-8930-DB0BA2E997B4}" destId="{1DFC2B1A-1F51-4030-B9C9-4CCCDCC08D67}" srcOrd="3" destOrd="0" presId="urn:microsoft.com/office/officeart/2008/layout/VerticalCurvedList"/>
    <dgm:cxn modelId="{D29C5A61-596D-4B5C-AA0C-C256CEBCAFAB}" type="presParOf" srcId="{825FB346-9855-4882-A7F1-1784A8B217E4}" destId="{EBFD6780-FEFC-4664-8902-1CE4E1FF06A4}" srcOrd="1" destOrd="0" presId="urn:microsoft.com/office/officeart/2008/layout/VerticalCurvedList"/>
    <dgm:cxn modelId="{EFE1A49A-F8B4-4D23-862F-7B2A49FD4671}" type="presParOf" srcId="{825FB346-9855-4882-A7F1-1784A8B217E4}" destId="{1D943F8F-2F9F-4AAE-911E-0BBB8AAFBBF7}" srcOrd="2" destOrd="0" presId="urn:microsoft.com/office/officeart/2008/layout/VerticalCurvedList"/>
    <dgm:cxn modelId="{D7EB3A8D-9567-4C0D-8837-EB05AB228395}" type="presParOf" srcId="{1D943F8F-2F9F-4AAE-911E-0BBB8AAFBBF7}" destId="{546251AC-92BA-4561-926B-524DE5B14CDF}" srcOrd="0" destOrd="0" presId="urn:microsoft.com/office/officeart/2008/layout/VerticalCurvedList"/>
    <dgm:cxn modelId="{6315DC31-4E38-4BCF-A79D-8FD03A3A7D4A}" type="presParOf" srcId="{825FB346-9855-4882-A7F1-1784A8B217E4}" destId="{F5AA08C9-6AF0-47F5-B096-12C3A9A14E38}" srcOrd="3" destOrd="0" presId="urn:microsoft.com/office/officeart/2008/layout/VerticalCurvedList"/>
    <dgm:cxn modelId="{146F2EEE-BCEA-4AFE-B3DD-4A0A8030960C}" type="presParOf" srcId="{825FB346-9855-4882-A7F1-1784A8B217E4}" destId="{610DA527-8F0F-4CCB-900C-D6F51448D482}" srcOrd="4" destOrd="0" presId="urn:microsoft.com/office/officeart/2008/layout/VerticalCurvedList"/>
    <dgm:cxn modelId="{6DE2AF85-1326-4B2E-A2D8-8DB88AC4EA98}" type="presParOf" srcId="{610DA527-8F0F-4CCB-900C-D6F51448D482}" destId="{F5B32D45-E1FE-4446-9C07-A5432B0666EC}" srcOrd="0" destOrd="0" presId="urn:microsoft.com/office/officeart/2008/layout/VerticalCurvedList"/>
    <dgm:cxn modelId="{D26B1A1D-56B4-431E-93B5-DE90D400101C}" type="presParOf" srcId="{825FB346-9855-4882-A7F1-1784A8B217E4}" destId="{1CA88E04-CDE1-4E5E-9D6F-6D18C927D482}" srcOrd="5" destOrd="0" presId="urn:microsoft.com/office/officeart/2008/layout/VerticalCurvedList"/>
    <dgm:cxn modelId="{F677B801-843C-4F59-99A7-736F4F2CDB76}" type="presParOf" srcId="{825FB346-9855-4882-A7F1-1784A8B217E4}" destId="{1C1BCEE9-C54A-4810-A0C4-3FC76D919EE2}" srcOrd="6" destOrd="0" presId="urn:microsoft.com/office/officeart/2008/layout/VerticalCurvedList"/>
    <dgm:cxn modelId="{C17DB39F-2599-40DF-95E5-F60292E54290}" type="presParOf" srcId="{1C1BCEE9-C54A-4810-A0C4-3FC76D919EE2}" destId="{3DC97622-2733-4527-974D-DED0EC390B57}" srcOrd="0" destOrd="0" presId="urn:microsoft.com/office/officeart/2008/layout/VerticalCurvedList"/>
    <dgm:cxn modelId="{B073C626-96C2-4EF1-A5BD-2D4B65700EEF}" type="presParOf" srcId="{825FB346-9855-4882-A7F1-1784A8B217E4}" destId="{3B04C327-A900-48CE-B5DD-0A78C88145A6}" srcOrd="7" destOrd="0" presId="urn:microsoft.com/office/officeart/2008/layout/VerticalCurvedList"/>
    <dgm:cxn modelId="{5AE8D0A7-C5A5-4FCF-AC9A-4F47CA049FEC}" type="presParOf" srcId="{825FB346-9855-4882-A7F1-1784A8B217E4}" destId="{AA04E7D3-C1C4-4D0A-9A04-983BB651F3B6}" srcOrd="8" destOrd="0" presId="urn:microsoft.com/office/officeart/2008/layout/VerticalCurvedList"/>
    <dgm:cxn modelId="{EE377E24-43F9-436B-9AAE-4CBC72BB6F31}" type="presParOf" srcId="{AA04E7D3-C1C4-4D0A-9A04-983BB651F3B6}" destId="{D7AC538B-FF66-43C0-93A2-A8F054B16E51}" srcOrd="0" destOrd="0" presId="urn:microsoft.com/office/officeart/2008/layout/VerticalCurvedList"/>
    <dgm:cxn modelId="{4C42CB9B-A14A-4FF8-81F6-BD78DDBA1383}" type="presParOf" srcId="{825FB346-9855-4882-A7F1-1784A8B217E4}" destId="{94B55BD4-9A5B-44A8-9081-B4783599D682}" srcOrd="9" destOrd="0" presId="urn:microsoft.com/office/officeart/2008/layout/VerticalCurvedList"/>
    <dgm:cxn modelId="{9131A954-526A-456A-80AF-B998D1FED11E}" type="presParOf" srcId="{825FB346-9855-4882-A7F1-1784A8B217E4}" destId="{D2780BB2-9BE6-4BCC-BC22-70F01E90D38F}" srcOrd="10" destOrd="0" presId="urn:microsoft.com/office/officeart/2008/layout/VerticalCurvedList"/>
    <dgm:cxn modelId="{A20FCCEB-C52D-42A2-A013-5332417448DD}" type="presParOf" srcId="{D2780BB2-9BE6-4BCC-BC22-70F01E90D38F}" destId="{3D14348B-02F2-49CE-BE83-1A5E0B1C722E}" srcOrd="0" destOrd="0" presId="urn:microsoft.com/office/officeart/2008/layout/VerticalCurvedList"/>
    <dgm:cxn modelId="{C7076520-7022-431A-81F2-9F6B778542C6}" type="presParOf" srcId="{825FB346-9855-4882-A7F1-1784A8B217E4}" destId="{9A6CC64F-115C-44B9-A3DD-F65454EFDD2E}" srcOrd="11" destOrd="0" presId="urn:microsoft.com/office/officeart/2008/layout/VerticalCurvedList"/>
    <dgm:cxn modelId="{82E2A566-DB47-4D16-9C81-5E25127454B2}" type="presParOf" srcId="{825FB346-9855-4882-A7F1-1784A8B217E4}" destId="{C41B2D96-D59B-43EE-A789-8B729A40CCE3}" srcOrd="12" destOrd="0" presId="urn:microsoft.com/office/officeart/2008/layout/VerticalCurvedList"/>
    <dgm:cxn modelId="{77F80435-6570-4FBD-87EA-2100E23164F2}" type="presParOf" srcId="{C41B2D96-D59B-43EE-A789-8B729A40CCE3}" destId="{F89DD477-A133-4388-87B0-3B84E9F483C1}" srcOrd="0" destOrd="0" presId="urn:microsoft.com/office/officeart/2008/layout/VerticalCurvedList"/>
    <dgm:cxn modelId="{9FB1ADEF-8E4C-4B67-A1D7-10AF065C7031}" type="presParOf" srcId="{825FB346-9855-4882-A7F1-1784A8B217E4}" destId="{0D00E60E-8566-40FD-892B-74F13FBC1F75}" srcOrd="13" destOrd="0" presId="urn:microsoft.com/office/officeart/2008/layout/VerticalCurvedList"/>
    <dgm:cxn modelId="{9F115D58-DC55-4852-830E-274991436AFF}" type="presParOf" srcId="{825FB346-9855-4882-A7F1-1784A8B217E4}" destId="{9AA5C279-808C-4732-AA29-1A6622D8F704}" srcOrd="14" destOrd="0" presId="urn:microsoft.com/office/officeart/2008/layout/VerticalCurvedList"/>
    <dgm:cxn modelId="{C865A1FB-C2E4-41B8-84BE-06AA227E7689}" type="presParOf" srcId="{9AA5C279-808C-4732-AA29-1A6622D8F704}" destId="{BCF27176-DCD8-4E55-A41F-D65263058D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D0B555-FB43-4541-AB57-7575B192E7AC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676092-201B-4759-A535-92BA40D2E430}">
      <dgm:prSet custT="1"/>
      <dgm:spPr/>
      <dgm:t>
        <a:bodyPr/>
        <a:lstStyle/>
        <a:p>
          <a:r>
            <a:rPr lang="ru-RU" sz="1600" dirty="0" smtClean="0"/>
            <a:t>Технологии компенсирующего обучения.</a:t>
          </a:r>
          <a:endParaRPr lang="ru-RU" sz="1600" dirty="0"/>
        </a:p>
      </dgm:t>
    </dgm:pt>
    <dgm:pt modelId="{B7D87EB8-69F0-4041-9AF9-2452E5F867F4}" type="parTrans" cxnId="{5BF8922C-BA55-40AD-B4B0-147EB412737A}">
      <dgm:prSet/>
      <dgm:spPr/>
      <dgm:t>
        <a:bodyPr/>
        <a:lstStyle/>
        <a:p>
          <a:endParaRPr lang="ru-RU" sz="1600"/>
        </a:p>
      </dgm:t>
    </dgm:pt>
    <dgm:pt modelId="{9D8373BD-51EB-41D4-B581-E3D068B326AF}" type="sibTrans" cxnId="{5BF8922C-BA55-40AD-B4B0-147EB412737A}">
      <dgm:prSet/>
      <dgm:spPr/>
      <dgm:t>
        <a:bodyPr/>
        <a:lstStyle/>
        <a:p>
          <a:endParaRPr lang="ru-RU" sz="1600"/>
        </a:p>
      </dgm:t>
    </dgm:pt>
    <dgm:pt modelId="{7123CEF6-9752-4C12-8BBC-0B95C6D62D5D}">
      <dgm:prSet phldrT="[Текст]" custT="1"/>
      <dgm:spPr/>
      <dgm:t>
        <a:bodyPr/>
        <a:lstStyle/>
        <a:p>
          <a:r>
            <a:rPr lang="ru-RU" sz="1600" dirty="0" smtClean="0"/>
            <a:t>Традиционные технологии. </a:t>
          </a:r>
          <a:endParaRPr lang="ru-RU" sz="1600" dirty="0"/>
        </a:p>
      </dgm:t>
    </dgm:pt>
    <dgm:pt modelId="{BD21B8C8-D277-4C74-A347-6E921F10E23C}" type="sibTrans" cxnId="{22CFD0E8-FDA6-41D9-BD7E-344F379C8467}">
      <dgm:prSet/>
      <dgm:spPr/>
      <dgm:t>
        <a:bodyPr/>
        <a:lstStyle/>
        <a:p>
          <a:endParaRPr lang="ru-RU" sz="1600"/>
        </a:p>
      </dgm:t>
    </dgm:pt>
    <dgm:pt modelId="{8BE98A45-4430-4953-917F-A8FB1C60AB3F}" type="parTrans" cxnId="{22CFD0E8-FDA6-41D9-BD7E-344F379C8467}">
      <dgm:prSet/>
      <dgm:spPr/>
      <dgm:t>
        <a:bodyPr/>
        <a:lstStyle/>
        <a:p>
          <a:endParaRPr lang="ru-RU" sz="1600"/>
        </a:p>
      </dgm:t>
    </dgm:pt>
    <dgm:pt modelId="{8B14EAFD-846E-4E70-8C36-D3CC56588910}">
      <dgm:prSet custT="1"/>
      <dgm:spPr/>
      <dgm:t>
        <a:bodyPr/>
        <a:lstStyle/>
        <a:p>
          <a:r>
            <a:rPr lang="ru-RU" sz="1600" dirty="0" smtClean="0"/>
            <a:t> Личностно – ориентированные.</a:t>
          </a:r>
          <a:endParaRPr lang="ru-RU" sz="1600" dirty="0"/>
        </a:p>
      </dgm:t>
    </dgm:pt>
    <dgm:pt modelId="{581BBD6D-2D1D-446A-AC7F-69867C296234}" type="sibTrans" cxnId="{3EEEE53A-5AD4-464D-B27A-BB9828F441EE}">
      <dgm:prSet/>
      <dgm:spPr/>
      <dgm:t>
        <a:bodyPr/>
        <a:lstStyle/>
        <a:p>
          <a:endParaRPr lang="ru-RU" sz="1600"/>
        </a:p>
      </dgm:t>
    </dgm:pt>
    <dgm:pt modelId="{E5722F5B-ED9A-4A2A-B604-9CCD4032289A}" type="parTrans" cxnId="{3EEEE53A-5AD4-464D-B27A-BB9828F441EE}">
      <dgm:prSet/>
      <dgm:spPr/>
      <dgm:t>
        <a:bodyPr/>
        <a:lstStyle/>
        <a:p>
          <a:endParaRPr lang="ru-RU" sz="1600"/>
        </a:p>
      </dgm:t>
    </dgm:pt>
    <dgm:pt modelId="{988B69A7-F5D1-49AF-84B4-D7B953820558}" type="pres">
      <dgm:prSet presAssocID="{F2D0B555-FB43-4541-AB57-7575B192E7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A76FE-261E-4535-8C73-A5CF1F70CC86}" type="pres">
      <dgm:prSet presAssocID="{7123CEF6-9752-4C12-8BBC-0B95C6D62D5D}" presName="node" presStyleLbl="node1" presStyleIdx="0" presStyleCnt="3" custLinFactNeighborX="-39185" custLinFactNeighborY="14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01A34-C0C0-47B6-B997-F09FA1DE6087}" type="pres">
      <dgm:prSet presAssocID="{BD21B8C8-D277-4C74-A347-6E921F10E23C}" presName="sibTrans" presStyleCnt="0"/>
      <dgm:spPr/>
    </dgm:pt>
    <dgm:pt modelId="{1547C66F-C177-4DF1-B3B2-85D707C0D198}" type="pres">
      <dgm:prSet presAssocID="{8B14EAFD-846E-4E70-8C36-D3CC565889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9D377-C801-4011-8FD5-9EDA5CBB4C4D}" type="pres">
      <dgm:prSet presAssocID="{581BBD6D-2D1D-446A-AC7F-69867C296234}" presName="sibTrans" presStyleCnt="0"/>
      <dgm:spPr/>
    </dgm:pt>
    <dgm:pt modelId="{280D559A-B933-4EAD-A8C3-FFF7ECB68F46}" type="pres">
      <dgm:prSet presAssocID="{E8676092-201B-4759-A535-92BA40D2E4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CFD0E8-FDA6-41D9-BD7E-344F379C8467}" srcId="{F2D0B555-FB43-4541-AB57-7575B192E7AC}" destId="{7123CEF6-9752-4C12-8BBC-0B95C6D62D5D}" srcOrd="0" destOrd="0" parTransId="{8BE98A45-4430-4953-917F-A8FB1C60AB3F}" sibTransId="{BD21B8C8-D277-4C74-A347-6E921F10E23C}"/>
    <dgm:cxn modelId="{4A9D93AF-1D42-4AB2-B6D5-E8CF4D9F538B}" type="presOf" srcId="{7123CEF6-9752-4C12-8BBC-0B95C6D62D5D}" destId="{4BCA76FE-261E-4535-8C73-A5CF1F70CC86}" srcOrd="0" destOrd="0" presId="urn:microsoft.com/office/officeart/2005/8/layout/hList6"/>
    <dgm:cxn modelId="{69E04B67-34D4-45EF-AAF0-ADDD179CCF05}" type="presOf" srcId="{E8676092-201B-4759-A535-92BA40D2E430}" destId="{280D559A-B933-4EAD-A8C3-FFF7ECB68F46}" srcOrd="0" destOrd="0" presId="urn:microsoft.com/office/officeart/2005/8/layout/hList6"/>
    <dgm:cxn modelId="{3EEEE53A-5AD4-464D-B27A-BB9828F441EE}" srcId="{F2D0B555-FB43-4541-AB57-7575B192E7AC}" destId="{8B14EAFD-846E-4E70-8C36-D3CC56588910}" srcOrd="1" destOrd="0" parTransId="{E5722F5B-ED9A-4A2A-B604-9CCD4032289A}" sibTransId="{581BBD6D-2D1D-446A-AC7F-69867C296234}"/>
    <dgm:cxn modelId="{0BF8A83C-B9C3-4AEE-97E3-7F6AACD9C550}" type="presOf" srcId="{F2D0B555-FB43-4541-AB57-7575B192E7AC}" destId="{988B69A7-F5D1-49AF-84B4-D7B953820558}" srcOrd="0" destOrd="0" presId="urn:microsoft.com/office/officeart/2005/8/layout/hList6"/>
    <dgm:cxn modelId="{CF800B30-84B0-4B40-83CE-2207D64E2D0D}" type="presOf" srcId="{8B14EAFD-846E-4E70-8C36-D3CC56588910}" destId="{1547C66F-C177-4DF1-B3B2-85D707C0D198}" srcOrd="0" destOrd="0" presId="urn:microsoft.com/office/officeart/2005/8/layout/hList6"/>
    <dgm:cxn modelId="{5BF8922C-BA55-40AD-B4B0-147EB412737A}" srcId="{F2D0B555-FB43-4541-AB57-7575B192E7AC}" destId="{E8676092-201B-4759-A535-92BA40D2E430}" srcOrd="2" destOrd="0" parTransId="{B7D87EB8-69F0-4041-9AF9-2452E5F867F4}" sibTransId="{9D8373BD-51EB-41D4-B581-E3D068B326AF}"/>
    <dgm:cxn modelId="{F9CCB2E7-236F-4E91-89F4-A06590F8F16E}" type="presParOf" srcId="{988B69A7-F5D1-49AF-84B4-D7B953820558}" destId="{4BCA76FE-261E-4535-8C73-A5CF1F70CC86}" srcOrd="0" destOrd="0" presId="urn:microsoft.com/office/officeart/2005/8/layout/hList6"/>
    <dgm:cxn modelId="{EAC89591-FF11-4931-B8EB-14B377684564}" type="presParOf" srcId="{988B69A7-F5D1-49AF-84B4-D7B953820558}" destId="{FF601A34-C0C0-47B6-B997-F09FA1DE6087}" srcOrd="1" destOrd="0" presId="urn:microsoft.com/office/officeart/2005/8/layout/hList6"/>
    <dgm:cxn modelId="{E356E445-B407-47F3-908E-5F1F69EFFBAF}" type="presParOf" srcId="{988B69A7-F5D1-49AF-84B4-D7B953820558}" destId="{1547C66F-C177-4DF1-B3B2-85D707C0D198}" srcOrd="2" destOrd="0" presId="urn:microsoft.com/office/officeart/2005/8/layout/hList6"/>
    <dgm:cxn modelId="{0EB9DBC2-B0EC-4239-9AB1-11835C1D91B7}" type="presParOf" srcId="{988B69A7-F5D1-49AF-84B4-D7B953820558}" destId="{85E9D377-C801-4011-8FD5-9EDA5CBB4C4D}" srcOrd="3" destOrd="0" presId="urn:microsoft.com/office/officeart/2005/8/layout/hList6"/>
    <dgm:cxn modelId="{2026228A-CF6B-42C5-A3D0-0C6626D1D9B5}" type="presParOf" srcId="{988B69A7-F5D1-49AF-84B4-D7B953820558}" destId="{280D559A-B933-4EAD-A8C3-FFF7ECB68F4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F2BDBB-EC38-4B25-BE20-EBCF4DA7DF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541F57-92FA-4DB0-A9BB-9365FCEB7858}">
      <dgm:prSet phldrT="[Текст]" custT="1"/>
      <dgm:spPr/>
      <dgm:t>
        <a:bodyPr/>
        <a:lstStyle/>
        <a:p>
          <a:r>
            <a:rPr lang="ru-RU" sz="2400" dirty="0" smtClean="0"/>
            <a:t>По данным Министерства образования специальных учебных коррекционных заведений для детей с проблемами развития </a:t>
          </a:r>
          <a:endParaRPr lang="ru-RU" sz="2400" dirty="0"/>
        </a:p>
      </dgm:t>
    </dgm:pt>
    <dgm:pt modelId="{8993EE28-1CE2-4CD5-A114-D3D0A72069BA}" type="parTrans" cxnId="{8E6FF9EB-B1D6-47FE-AFDA-A6857C471E3E}">
      <dgm:prSet/>
      <dgm:spPr/>
      <dgm:t>
        <a:bodyPr/>
        <a:lstStyle/>
        <a:p>
          <a:endParaRPr lang="ru-RU"/>
        </a:p>
      </dgm:t>
    </dgm:pt>
    <dgm:pt modelId="{38F17FF5-E0DC-45DA-A91D-7C831FC54892}" type="sibTrans" cxnId="{8E6FF9EB-B1D6-47FE-AFDA-A6857C471E3E}">
      <dgm:prSet/>
      <dgm:spPr/>
      <dgm:t>
        <a:bodyPr/>
        <a:lstStyle/>
        <a:p>
          <a:endParaRPr lang="ru-RU"/>
        </a:p>
      </dgm:t>
    </dgm:pt>
    <dgm:pt modelId="{C207E399-9335-4F19-A7F4-23D3E6A27B92}">
      <dgm:prSet phldrT="[Текст]" custT="1"/>
      <dgm:spPr/>
      <dgm:t>
        <a:bodyPr/>
        <a:lstStyle/>
        <a:p>
          <a:r>
            <a:rPr lang="ru-RU" sz="2800" dirty="0" smtClean="0"/>
            <a:t>В 2000 году – 1967</a:t>
          </a:r>
          <a:endParaRPr lang="ru-RU" sz="2800" dirty="0"/>
        </a:p>
      </dgm:t>
    </dgm:pt>
    <dgm:pt modelId="{C7066F81-1803-448C-9381-BF5A88B33D69}" type="parTrans" cxnId="{369BC794-C65A-4F7F-9649-335827370220}">
      <dgm:prSet/>
      <dgm:spPr/>
      <dgm:t>
        <a:bodyPr/>
        <a:lstStyle/>
        <a:p>
          <a:endParaRPr lang="ru-RU"/>
        </a:p>
      </dgm:t>
    </dgm:pt>
    <dgm:pt modelId="{2BC41A08-D640-4D83-B47E-7214C0523960}" type="sibTrans" cxnId="{369BC794-C65A-4F7F-9649-335827370220}">
      <dgm:prSet/>
      <dgm:spPr/>
      <dgm:t>
        <a:bodyPr/>
        <a:lstStyle/>
        <a:p>
          <a:endParaRPr lang="ru-RU"/>
        </a:p>
      </dgm:t>
    </dgm:pt>
    <dgm:pt modelId="{4F0DE635-5EFA-4255-AB93-BBB0106C661F}">
      <dgm:prSet phldrT="[Текст]" custT="1"/>
      <dgm:spPr/>
      <dgm:t>
        <a:bodyPr/>
        <a:lstStyle/>
        <a:p>
          <a:r>
            <a:rPr lang="ru-RU" sz="2800" dirty="0" smtClean="0"/>
            <a:t>В 2005 году – 1947</a:t>
          </a:r>
          <a:endParaRPr lang="ru-RU" sz="2800" dirty="0"/>
        </a:p>
      </dgm:t>
    </dgm:pt>
    <dgm:pt modelId="{E0BE23A0-3160-4195-832F-480F8193F698}" type="parTrans" cxnId="{46F0929D-2B92-4B81-9DE2-076784C4429B}">
      <dgm:prSet/>
      <dgm:spPr/>
      <dgm:t>
        <a:bodyPr/>
        <a:lstStyle/>
        <a:p>
          <a:endParaRPr lang="ru-RU"/>
        </a:p>
      </dgm:t>
    </dgm:pt>
    <dgm:pt modelId="{5194764D-B3FF-450F-A53D-F8F4EDDB4455}" type="sibTrans" cxnId="{46F0929D-2B92-4B81-9DE2-076784C4429B}">
      <dgm:prSet/>
      <dgm:spPr/>
      <dgm:t>
        <a:bodyPr/>
        <a:lstStyle/>
        <a:p>
          <a:endParaRPr lang="ru-RU"/>
        </a:p>
      </dgm:t>
    </dgm:pt>
    <dgm:pt modelId="{6BF04D9F-EE8A-4872-A0F7-8577BEB0D2C3}">
      <dgm:prSet phldrT="[Текст]" custT="1"/>
      <dgm:spPr/>
      <dgm:t>
        <a:bodyPr/>
        <a:lstStyle/>
        <a:p>
          <a:r>
            <a:rPr lang="ru-RU" sz="2800" dirty="0" smtClean="0"/>
            <a:t>В 2012 году – 1728</a:t>
          </a:r>
          <a:endParaRPr lang="ru-RU" sz="2800" dirty="0"/>
        </a:p>
      </dgm:t>
    </dgm:pt>
    <dgm:pt modelId="{58F9BB12-D7CF-4740-938E-4F6258B49BE0}" type="parTrans" cxnId="{CBD1844C-FC5F-4FAC-BA52-7164727A45D5}">
      <dgm:prSet/>
      <dgm:spPr/>
      <dgm:t>
        <a:bodyPr/>
        <a:lstStyle/>
        <a:p>
          <a:endParaRPr lang="ru-RU"/>
        </a:p>
      </dgm:t>
    </dgm:pt>
    <dgm:pt modelId="{978AB9D4-66CD-4601-A087-7F8080548E17}" type="sibTrans" cxnId="{CBD1844C-FC5F-4FAC-BA52-7164727A45D5}">
      <dgm:prSet/>
      <dgm:spPr/>
      <dgm:t>
        <a:bodyPr/>
        <a:lstStyle/>
        <a:p>
          <a:endParaRPr lang="ru-RU"/>
        </a:p>
      </dgm:t>
    </dgm:pt>
    <dgm:pt modelId="{978C5B99-EA46-4321-ACA4-56BEF80F39A2}">
      <dgm:prSet phldrT="[Текст]" custT="1"/>
      <dgm:spPr/>
      <dgm:t>
        <a:bodyPr/>
        <a:lstStyle/>
        <a:p>
          <a:r>
            <a:rPr lang="ru-RU" sz="2800" dirty="0" smtClean="0"/>
            <a:t>В 2014 году – 1660</a:t>
          </a:r>
          <a:endParaRPr lang="ru-RU" sz="2800" dirty="0"/>
        </a:p>
      </dgm:t>
    </dgm:pt>
    <dgm:pt modelId="{A9C7F2BD-05D6-4BFB-9CA2-69A4ACB1C7FF}" type="parTrans" cxnId="{1D8846B1-DE2F-4262-95A0-A5D62729645F}">
      <dgm:prSet/>
      <dgm:spPr/>
      <dgm:t>
        <a:bodyPr/>
        <a:lstStyle/>
        <a:p>
          <a:endParaRPr lang="ru-RU"/>
        </a:p>
      </dgm:t>
    </dgm:pt>
    <dgm:pt modelId="{9102A013-A470-4333-83FA-E23AB9CC6E7D}" type="sibTrans" cxnId="{1D8846B1-DE2F-4262-95A0-A5D62729645F}">
      <dgm:prSet/>
      <dgm:spPr/>
      <dgm:t>
        <a:bodyPr/>
        <a:lstStyle/>
        <a:p>
          <a:endParaRPr lang="ru-RU"/>
        </a:p>
      </dgm:t>
    </dgm:pt>
    <dgm:pt modelId="{E12B3E3A-DB7B-4D17-8D84-3CA786096687}" type="pres">
      <dgm:prSet presAssocID="{BFF2BDBB-EC38-4B25-BE20-EBCF4DA7DF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6BC0C4-1BB5-477F-A3E4-534A75C1ADEA}" type="pres">
      <dgm:prSet presAssocID="{06541F57-92FA-4DB0-A9BB-9365FCEB7858}" presName="parentText" presStyleLbl="node1" presStyleIdx="0" presStyleCnt="1" custLinFactNeighborX="0" custLinFactNeighborY="-17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6DC38-A357-45BB-99C3-6DF966A2C0A3}" type="pres">
      <dgm:prSet presAssocID="{06541F57-92FA-4DB0-A9BB-9365FCEB78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1844C-FC5F-4FAC-BA52-7164727A45D5}" srcId="{06541F57-92FA-4DB0-A9BB-9365FCEB7858}" destId="{6BF04D9F-EE8A-4872-A0F7-8577BEB0D2C3}" srcOrd="2" destOrd="0" parTransId="{58F9BB12-D7CF-4740-938E-4F6258B49BE0}" sibTransId="{978AB9D4-66CD-4601-A087-7F8080548E17}"/>
    <dgm:cxn modelId="{0F677DD9-68AB-47BF-B424-08C71AA59D6B}" type="presOf" srcId="{06541F57-92FA-4DB0-A9BB-9365FCEB7858}" destId="{7C6BC0C4-1BB5-477F-A3E4-534A75C1ADEA}" srcOrd="0" destOrd="0" presId="urn:microsoft.com/office/officeart/2005/8/layout/vList2"/>
    <dgm:cxn modelId="{1D8846B1-DE2F-4262-95A0-A5D62729645F}" srcId="{06541F57-92FA-4DB0-A9BB-9365FCEB7858}" destId="{978C5B99-EA46-4321-ACA4-56BEF80F39A2}" srcOrd="3" destOrd="0" parTransId="{A9C7F2BD-05D6-4BFB-9CA2-69A4ACB1C7FF}" sibTransId="{9102A013-A470-4333-83FA-E23AB9CC6E7D}"/>
    <dgm:cxn modelId="{EFBE8F63-74ED-4DC3-A3C8-517035020941}" type="presOf" srcId="{4F0DE635-5EFA-4255-AB93-BBB0106C661F}" destId="{E1D6DC38-A357-45BB-99C3-6DF966A2C0A3}" srcOrd="0" destOrd="1" presId="urn:microsoft.com/office/officeart/2005/8/layout/vList2"/>
    <dgm:cxn modelId="{955742E9-847A-45EA-93EE-4BE8464484D8}" type="presOf" srcId="{6BF04D9F-EE8A-4872-A0F7-8577BEB0D2C3}" destId="{E1D6DC38-A357-45BB-99C3-6DF966A2C0A3}" srcOrd="0" destOrd="2" presId="urn:microsoft.com/office/officeart/2005/8/layout/vList2"/>
    <dgm:cxn modelId="{46F0929D-2B92-4B81-9DE2-076784C4429B}" srcId="{06541F57-92FA-4DB0-A9BB-9365FCEB7858}" destId="{4F0DE635-5EFA-4255-AB93-BBB0106C661F}" srcOrd="1" destOrd="0" parTransId="{E0BE23A0-3160-4195-832F-480F8193F698}" sibTransId="{5194764D-B3FF-450F-A53D-F8F4EDDB4455}"/>
    <dgm:cxn modelId="{2852D48A-8E9A-4AC3-847E-E9C796998B8E}" type="presOf" srcId="{BFF2BDBB-EC38-4B25-BE20-EBCF4DA7DF7B}" destId="{E12B3E3A-DB7B-4D17-8D84-3CA786096687}" srcOrd="0" destOrd="0" presId="urn:microsoft.com/office/officeart/2005/8/layout/vList2"/>
    <dgm:cxn modelId="{1BBEE051-4DD4-4125-B721-118D3E9CD928}" type="presOf" srcId="{C207E399-9335-4F19-A7F4-23D3E6A27B92}" destId="{E1D6DC38-A357-45BB-99C3-6DF966A2C0A3}" srcOrd="0" destOrd="0" presId="urn:microsoft.com/office/officeart/2005/8/layout/vList2"/>
    <dgm:cxn modelId="{078CAE77-C1D3-49D1-89CF-889FD54C2CC0}" type="presOf" srcId="{978C5B99-EA46-4321-ACA4-56BEF80F39A2}" destId="{E1D6DC38-A357-45BB-99C3-6DF966A2C0A3}" srcOrd="0" destOrd="3" presId="urn:microsoft.com/office/officeart/2005/8/layout/vList2"/>
    <dgm:cxn modelId="{369BC794-C65A-4F7F-9649-335827370220}" srcId="{06541F57-92FA-4DB0-A9BB-9365FCEB7858}" destId="{C207E399-9335-4F19-A7F4-23D3E6A27B92}" srcOrd="0" destOrd="0" parTransId="{C7066F81-1803-448C-9381-BF5A88B33D69}" sibTransId="{2BC41A08-D640-4D83-B47E-7214C0523960}"/>
    <dgm:cxn modelId="{8E6FF9EB-B1D6-47FE-AFDA-A6857C471E3E}" srcId="{BFF2BDBB-EC38-4B25-BE20-EBCF4DA7DF7B}" destId="{06541F57-92FA-4DB0-A9BB-9365FCEB7858}" srcOrd="0" destOrd="0" parTransId="{8993EE28-1CE2-4CD5-A114-D3D0A72069BA}" sibTransId="{38F17FF5-E0DC-45DA-A91D-7C831FC54892}"/>
    <dgm:cxn modelId="{6B3F268F-9326-4853-8382-526AE63729E9}" type="presParOf" srcId="{E12B3E3A-DB7B-4D17-8D84-3CA786096687}" destId="{7C6BC0C4-1BB5-477F-A3E4-534A75C1ADEA}" srcOrd="0" destOrd="0" presId="urn:microsoft.com/office/officeart/2005/8/layout/vList2"/>
    <dgm:cxn modelId="{A95EA57D-D6DD-4FCD-8B41-35E7A9D45F73}" type="presParOf" srcId="{E12B3E3A-DB7B-4D17-8D84-3CA786096687}" destId="{E1D6DC38-A357-45BB-99C3-6DF966A2C0A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723C3D-5CFF-4674-B2A0-A1B95E8F4B7B}" type="doc">
      <dgm:prSet loTypeId="urn:microsoft.com/office/officeart/2005/8/layout/pyramid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27BD4F-7A4B-477B-8165-6D8055009E63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Учет медицинских противопоказаний  к профессиональной деятельности.</a:t>
          </a:r>
        </a:p>
        <a:p>
          <a:pPr algn="l"/>
          <a:endParaRPr lang="ru-RU" sz="1400" dirty="0"/>
        </a:p>
      </dgm:t>
    </dgm:pt>
    <dgm:pt modelId="{F0970634-92AD-4BDB-8B76-BC3A18BB003B}" type="parTrans" cxnId="{5029AE12-82E1-4A64-80D7-BE6F2060DC54}">
      <dgm:prSet/>
      <dgm:spPr/>
      <dgm:t>
        <a:bodyPr/>
        <a:lstStyle/>
        <a:p>
          <a:endParaRPr lang="ru-RU"/>
        </a:p>
      </dgm:t>
    </dgm:pt>
    <dgm:pt modelId="{CCF9A5EC-A540-43FA-8DB4-3C18C467936D}" type="sibTrans" cxnId="{5029AE12-82E1-4A64-80D7-BE6F2060DC54}">
      <dgm:prSet/>
      <dgm:spPr/>
      <dgm:t>
        <a:bodyPr/>
        <a:lstStyle/>
        <a:p>
          <a:endParaRPr lang="ru-RU"/>
        </a:p>
      </dgm:t>
    </dgm:pt>
    <dgm:pt modelId="{6776E526-B27A-4C4A-9D64-D383F39FE91D}">
      <dgm:prSet phldrT="[Текст]" custT="1"/>
      <dgm:spPr/>
      <dgm:t>
        <a:bodyPr/>
        <a:lstStyle/>
        <a:p>
          <a:pPr marL="11430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dirty="0"/>
        </a:p>
      </dgm:t>
    </dgm:pt>
    <dgm:pt modelId="{D8081978-3B49-4ECC-83D4-899DE12C2904}" type="parTrans" cxnId="{7B4AC93F-D553-4237-B61A-948FF701B471}">
      <dgm:prSet/>
      <dgm:spPr/>
      <dgm:t>
        <a:bodyPr/>
        <a:lstStyle/>
        <a:p>
          <a:endParaRPr lang="ru-RU"/>
        </a:p>
      </dgm:t>
    </dgm:pt>
    <dgm:pt modelId="{9BFE938A-9467-47AA-8455-264840F38955}" type="sibTrans" cxnId="{7B4AC93F-D553-4237-B61A-948FF701B471}">
      <dgm:prSet/>
      <dgm:spPr/>
      <dgm:t>
        <a:bodyPr/>
        <a:lstStyle/>
        <a:p>
          <a:endParaRPr lang="ru-RU"/>
        </a:p>
      </dgm:t>
    </dgm:pt>
    <dgm:pt modelId="{CE3A983F-7A90-4E34-B3CE-C2E18FEE21BB}">
      <dgm:prSet phldrT="[Текст]" custT="1"/>
      <dgm:spPr/>
      <dgm:t>
        <a:bodyPr/>
        <a:lstStyle/>
        <a:p>
          <a:pPr algn="l"/>
          <a:r>
            <a:rPr lang="ru-RU" sz="1400" dirty="0" smtClean="0"/>
            <a:t>Выбор подходящего к своим особенностям учебного заведения.</a:t>
          </a:r>
          <a:endParaRPr lang="ru-RU" sz="1400" dirty="0"/>
        </a:p>
      </dgm:t>
    </dgm:pt>
    <dgm:pt modelId="{19F91A13-3100-4A55-AFC8-6AE5F30A33B0}" type="parTrans" cxnId="{524C9670-52F5-46D2-9148-34B8C87536D0}">
      <dgm:prSet/>
      <dgm:spPr/>
      <dgm:t>
        <a:bodyPr/>
        <a:lstStyle/>
        <a:p>
          <a:endParaRPr lang="ru-RU"/>
        </a:p>
      </dgm:t>
    </dgm:pt>
    <dgm:pt modelId="{264DDA05-54D8-45B4-828E-AED91D40BF37}" type="sibTrans" cxnId="{524C9670-52F5-46D2-9148-34B8C87536D0}">
      <dgm:prSet/>
      <dgm:spPr/>
      <dgm:t>
        <a:bodyPr/>
        <a:lstStyle/>
        <a:p>
          <a:endParaRPr lang="ru-RU"/>
        </a:p>
      </dgm:t>
    </dgm:pt>
    <dgm:pt modelId="{089DD7CA-D310-42D6-8429-0ED7BD4823B9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Сбор информации о востребованности на рынке труда.</a:t>
          </a:r>
        </a:p>
      </dgm:t>
    </dgm:pt>
    <dgm:pt modelId="{052E9B86-859F-4A47-8BD6-FCD7EB75319E}" type="parTrans" cxnId="{FFFB8C27-CDC5-4A45-98F0-30708AB2B742}">
      <dgm:prSet/>
      <dgm:spPr/>
      <dgm:t>
        <a:bodyPr/>
        <a:lstStyle/>
        <a:p>
          <a:endParaRPr lang="ru-RU"/>
        </a:p>
      </dgm:t>
    </dgm:pt>
    <dgm:pt modelId="{5CAE7749-C3D3-4FC0-AF6A-85CF53BB3327}" type="sibTrans" cxnId="{FFFB8C27-CDC5-4A45-98F0-30708AB2B742}">
      <dgm:prSet/>
      <dgm:spPr/>
      <dgm:t>
        <a:bodyPr/>
        <a:lstStyle/>
        <a:p>
          <a:endParaRPr lang="ru-RU"/>
        </a:p>
      </dgm:t>
    </dgm:pt>
    <dgm:pt modelId="{CEC35F0D-24B6-4356-8389-0BC99D015EAA}">
      <dgm:prSet custT="1"/>
      <dgm:spPr/>
      <dgm:t>
        <a:bodyPr/>
        <a:lstStyle/>
        <a:p>
          <a:pPr algn="l"/>
          <a:r>
            <a:rPr lang="ru-RU" sz="1400" dirty="0" smtClean="0"/>
            <a:t>Подробное изучение содержания работы и требований к выбранным профессиям на практике.</a:t>
          </a:r>
          <a:endParaRPr lang="ru-RU" sz="1400" dirty="0"/>
        </a:p>
      </dgm:t>
    </dgm:pt>
    <dgm:pt modelId="{495F5741-95EB-42B9-ADA5-7041794E8D92}" type="parTrans" cxnId="{848ABF7A-C622-4FA4-B77C-E658BEFBD1D3}">
      <dgm:prSet/>
      <dgm:spPr/>
      <dgm:t>
        <a:bodyPr/>
        <a:lstStyle/>
        <a:p>
          <a:endParaRPr lang="ru-RU"/>
        </a:p>
      </dgm:t>
    </dgm:pt>
    <dgm:pt modelId="{845FFBFE-48F4-421D-BF11-82E8A63C5EE9}" type="sibTrans" cxnId="{848ABF7A-C622-4FA4-B77C-E658BEFBD1D3}">
      <dgm:prSet/>
      <dgm:spPr/>
      <dgm:t>
        <a:bodyPr/>
        <a:lstStyle/>
        <a:p>
          <a:endParaRPr lang="ru-RU"/>
        </a:p>
      </dgm:t>
    </dgm:pt>
    <dgm:pt modelId="{135E14A1-3597-4A47-9486-8D80D31A3CF7}">
      <dgm:prSet custT="1"/>
      <dgm:spPr/>
      <dgm:t>
        <a:bodyPr/>
        <a:lstStyle/>
        <a:p>
          <a:pPr algn="l"/>
          <a:r>
            <a:rPr lang="ru-RU" sz="1400" dirty="0" smtClean="0"/>
            <a:t>Профтестирования с психологом в школе.</a:t>
          </a:r>
          <a:endParaRPr lang="ru-RU" sz="1400" dirty="0"/>
        </a:p>
      </dgm:t>
    </dgm:pt>
    <dgm:pt modelId="{3B8C34C8-E867-40DC-AFCD-AC47183A11D5}" type="parTrans" cxnId="{AA207497-4D68-4C31-AD47-993970A96A99}">
      <dgm:prSet/>
      <dgm:spPr/>
      <dgm:t>
        <a:bodyPr/>
        <a:lstStyle/>
        <a:p>
          <a:endParaRPr lang="ru-RU"/>
        </a:p>
      </dgm:t>
    </dgm:pt>
    <dgm:pt modelId="{06AC091C-23BF-42B9-9B74-3B1A3E8666FF}" type="sibTrans" cxnId="{AA207497-4D68-4C31-AD47-993970A96A99}">
      <dgm:prSet/>
      <dgm:spPr/>
      <dgm:t>
        <a:bodyPr/>
        <a:lstStyle/>
        <a:p>
          <a:endParaRPr lang="ru-RU"/>
        </a:p>
      </dgm:t>
    </dgm:pt>
    <dgm:pt modelId="{284AEC14-388F-473D-95AF-2376BAD9C08C}">
      <dgm:prSet custT="1"/>
      <dgm:spPr/>
      <dgm:t>
        <a:bodyPr/>
        <a:lstStyle/>
        <a:p>
          <a:pPr algn="l"/>
          <a:r>
            <a:rPr lang="ru-RU" sz="1400" dirty="0" smtClean="0"/>
            <a:t>Определение основного пути получения образования и запасных вариантов.</a:t>
          </a:r>
          <a:endParaRPr lang="ru-RU" sz="1400" dirty="0"/>
        </a:p>
      </dgm:t>
    </dgm:pt>
    <dgm:pt modelId="{B4766EFE-44B3-47D9-BE6F-4CC87CF3A41F}" type="parTrans" cxnId="{111E9AFB-D222-4C4B-A1D6-AE67ED22C626}">
      <dgm:prSet/>
      <dgm:spPr/>
      <dgm:t>
        <a:bodyPr/>
        <a:lstStyle/>
        <a:p>
          <a:endParaRPr lang="ru-RU"/>
        </a:p>
      </dgm:t>
    </dgm:pt>
    <dgm:pt modelId="{84398062-4F5E-4720-BF02-16BD1B71DFFC}" type="sibTrans" cxnId="{111E9AFB-D222-4C4B-A1D6-AE67ED22C626}">
      <dgm:prSet/>
      <dgm:spPr/>
      <dgm:t>
        <a:bodyPr/>
        <a:lstStyle/>
        <a:p>
          <a:endParaRPr lang="ru-RU"/>
        </a:p>
      </dgm:t>
    </dgm:pt>
    <dgm:pt modelId="{BB6587EC-5ECC-462C-8174-94ABAB18C5E8}">
      <dgm:prSet custT="1"/>
      <dgm:spPr/>
      <dgm:t>
        <a:bodyPr/>
        <a:lstStyle/>
        <a:p>
          <a:pPr algn="l"/>
          <a:r>
            <a:rPr lang="ru-RU" sz="1400" dirty="0" smtClean="0"/>
            <a:t>Определение своих интересов и склонностей с помощью тестов. </a:t>
          </a:r>
          <a:endParaRPr lang="ru-RU" sz="1400" dirty="0"/>
        </a:p>
      </dgm:t>
    </dgm:pt>
    <dgm:pt modelId="{AF080801-2AD7-4332-90BC-7236889BF844}" type="parTrans" cxnId="{108BB779-672E-4FF0-AC9C-EA75C0C591F2}">
      <dgm:prSet/>
      <dgm:spPr/>
      <dgm:t>
        <a:bodyPr/>
        <a:lstStyle/>
        <a:p>
          <a:endParaRPr lang="ru-RU"/>
        </a:p>
      </dgm:t>
    </dgm:pt>
    <dgm:pt modelId="{BC3D5856-B8AE-457F-A47D-F0A4A677ECDC}" type="sibTrans" cxnId="{108BB779-672E-4FF0-AC9C-EA75C0C591F2}">
      <dgm:prSet/>
      <dgm:spPr/>
      <dgm:t>
        <a:bodyPr/>
        <a:lstStyle/>
        <a:p>
          <a:endParaRPr lang="ru-RU"/>
        </a:p>
      </dgm:t>
    </dgm:pt>
    <dgm:pt modelId="{E3D2A32B-EB0E-4254-B95D-8F0019BAFAB9}" type="pres">
      <dgm:prSet presAssocID="{38723C3D-5CFF-4674-B2A0-A1B95E8F4B7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35ADFC2-1D5F-4BFC-82CC-97ED5A833019}" type="pres">
      <dgm:prSet presAssocID="{38723C3D-5CFF-4674-B2A0-A1B95E8F4B7B}" presName="pyramid" presStyleLbl="node1" presStyleIdx="0" presStyleCnt="1"/>
      <dgm:spPr/>
    </dgm:pt>
    <dgm:pt modelId="{E514615F-D0C9-4FAC-90CA-031A144B19F4}" type="pres">
      <dgm:prSet presAssocID="{38723C3D-5CFF-4674-B2A0-A1B95E8F4B7B}" presName="theList" presStyleCnt="0"/>
      <dgm:spPr/>
    </dgm:pt>
    <dgm:pt modelId="{3E9729DF-7274-4032-81F0-E9106485DAE6}" type="pres">
      <dgm:prSet presAssocID="{CEC35F0D-24B6-4356-8389-0BC99D015EAA}" presName="aNode" presStyleLbl="fgAcc1" presStyleIdx="0" presStyleCnt="7" custScaleX="259375" custScaleY="225014" custLinFactY="-15242" custLinFactNeighborX="55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FC9E12A-113F-4349-84B8-15F5D21938BD}" type="pres">
      <dgm:prSet presAssocID="{CEC35F0D-24B6-4356-8389-0BC99D015EAA}" presName="aSpace" presStyleCnt="0"/>
      <dgm:spPr/>
    </dgm:pt>
    <dgm:pt modelId="{CB6EBF55-81F5-4313-B142-357EFB9C240E}" type="pres">
      <dgm:prSet presAssocID="{135E14A1-3597-4A47-9486-8D80D31A3CF7}" presName="aNode" presStyleLbl="fgAcc1" presStyleIdx="1" presStyleCnt="7" custScaleX="259375" custScaleY="2250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F7CF9BF-E0C5-4B24-B3F9-3C9596BD4BA5}" type="pres">
      <dgm:prSet presAssocID="{135E14A1-3597-4A47-9486-8D80D31A3CF7}" presName="aSpace" presStyleCnt="0"/>
      <dgm:spPr/>
    </dgm:pt>
    <dgm:pt modelId="{C0FA2FCA-7693-4A28-AB4E-0109DFBFB5F8}" type="pres">
      <dgm:prSet presAssocID="{284AEC14-388F-473D-95AF-2376BAD9C08C}" presName="aNode" presStyleLbl="fgAcc1" presStyleIdx="2" presStyleCnt="7" custScaleX="259375" custScaleY="225014" custLinFactY="8678" custLinFactNeighborX="55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D2CF936-ED59-401A-A578-7E3FE9760035}" type="pres">
      <dgm:prSet presAssocID="{284AEC14-388F-473D-95AF-2376BAD9C08C}" presName="aSpace" presStyleCnt="0"/>
      <dgm:spPr/>
    </dgm:pt>
    <dgm:pt modelId="{19D4325F-1867-43B0-A672-4BA5938392FE}" type="pres">
      <dgm:prSet presAssocID="{3827BD4F-7A4B-477B-8165-6D8055009E63}" presName="aNode" presStyleLbl="fgAcc1" presStyleIdx="3" presStyleCnt="7" custScaleX="259375" custScaleY="225014" custLinFactY="33138" custLinFactNeighborX="55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5DD0531-8F2C-4371-A7A3-69E098921089}" type="pres">
      <dgm:prSet presAssocID="{3827BD4F-7A4B-477B-8165-6D8055009E63}" presName="aSpace" presStyleCnt="0"/>
      <dgm:spPr/>
    </dgm:pt>
    <dgm:pt modelId="{2A8D3C5F-2D4D-4D4C-964A-BF23686D94E4}" type="pres">
      <dgm:prSet presAssocID="{CE3A983F-7A90-4E34-B3CE-C2E18FEE21BB}" presName="aNode" presStyleLbl="fgAcc1" presStyleIdx="4" presStyleCnt="7" custScaleX="259375" custScaleY="225014" custLinFactY="57598" custLinFactNeighborX="55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0A985DE-FEA6-49B3-83DC-77DE935633E1}" type="pres">
      <dgm:prSet presAssocID="{CE3A983F-7A90-4E34-B3CE-C2E18FEE21BB}" presName="aSpace" presStyleCnt="0"/>
      <dgm:spPr/>
    </dgm:pt>
    <dgm:pt modelId="{EADC8C14-EAD5-4497-B9BC-CB20C4739A31}" type="pres">
      <dgm:prSet presAssocID="{089DD7CA-D310-42D6-8429-0ED7BD4823B9}" presName="aNode" presStyleLbl="fgAcc1" presStyleIdx="5" presStyleCnt="7" custScaleX="259375" custScaleY="225014" custLinFactY="82058" custLinFactNeighborX="55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9557300-4D39-40BD-A37D-0043B7F0E46B}" type="pres">
      <dgm:prSet presAssocID="{089DD7CA-D310-42D6-8429-0ED7BD4823B9}" presName="aSpace" presStyleCnt="0"/>
      <dgm:spPr/>
    </dgm:pt>
    <dgm:pt modelId="{C388A7A4-28F1-4C48-B481-CBD435AFD336}" type="pres">
      <dgm:prSet presAssocID="{BB6587EC-5ECC-462C-8174-94ABAB18C5E8}" presName="aNode" presStyleLbl="fgAcc1" presStyleIdx="6" presStyleCnt="7" custScaleX="259375" custScaleY="225014" custLinFactY="100000" custLinFactNeighborX="55" custLinFactNeighborY="1521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37401C0-50B3-4EB5-BD30-F7798D09D4C0}" type="pres">
      <dgm:prSet presAssocID="{BB6587EC-5ECC-462C-8174-94ABAB18C5E8}" presName="aSpace" presStyleCnt="0"/>
      <dgm:spPr/>
    </dgm:pt>
  </dgm:ptLst>
  <dgm:cxnLst>
    <dgm:cxn modelId="{F2D002A3-FE6B-4D0D-9F52-B180EE8C2DBF}" type="presOf" srcId="{284AEC14-388F-473D-95AF-2376BAD9C08C}" destId="{C0FA2FCA-7693-4A28-AB4E-0109DFBFB5F8}" srcOrd="0" destOrd="0" presId="urn:microsoft.com/office/officeart/2005/8/layout/pyramid2"/>
    <dgm:cxn modelId="{7BC3827B-B8A8-4C71-82F2-2206927FC49F}" type="presOf" srcId="{BB6587EC-5ECC-462C-8174-94ABAB18C5E8}" destId="{C388A7A4-28F1-4C48-B481-CBD435AFD336}" srcOrd="0" destOrd="0" presId="urn:microsoft.com/office/officeart/2005/8/layout/pyramid2"/>
    <dgm:cxn modelId="{7935BF19-6AE5-4BE6-9E59-35EC124E3CA9}" type="presOf" srcId="{38723C3D-5CFF-4674-B2A0-A1B95E8F4B7B}" destId="{E3D2A32B-EB0E-4254-B95D-8F0019BAFAB9}" srcOrd="0" destOrd="0" presId="urn:microsoft.com/office/officeart/2005/8/layout/pyramid2"/>
    <dgm:cxn modelId="{4E374F89-6C51-4C20-82C0-B006FD9F17A5}" type="presOf" srcId="{3827BD4F-7A4B-477B-8165-6D8055009E63}" destId="{19D4325F-1867-43B0-A672-4BA5938392FE}" srcOrd="0" destOrd="0" presId="urn:microsoft.com/office/officeart/2005/8/layout/pyramid2"/>
    <dgm:cxn modelId="{7B4AC93F-D553-4237-B61A-948FF701B471}" srcId="{3827BD4F-7A4B-477B-8165-6D8055009E63}" destId="{6776E526-B27A-4C4A-9D64-D383F39FE91D}" srcOrd="0" destOrd="0" parTransId="{D8081978-3B49-4ECC-83D4-899DE12C2904}" sibTransId="{9BFE938A-9467-47AA-8455-264840F38955}"/>
    <dgm:cxn modelId="{848ABF7A-C622-4FA4-B77C-E658BEFBD1D3}" srcId="{38723C3D-5CFF-4674-B2A0-A1B95E8F4B7B}" destId="{CEC35F0D-24B6-4356-8389-0BC99D015EAA}" srcOrd="0" destOrd="0" parTransId="{495F5741-95EB-42B9-ADA5-7041794E8D92}" sibTransId="{845FFBFE-48F4-421D-BF11-82E8A63C5EE9}"/>
    <dgm:cxn modelId="{5029AE12-82E1-4A64-80D7-BE6F2060DC54}" srcId="{38723C3D-5CFF-4674-B2A0-A1B95E8F4B7B}" destId="{3827BD4F-7A4B-477B-8165-6D8055009E63}" srcOrd="3" destOrd="0" parTransId="{F0970634-92AD-4BDB-8B76-BC3A18BB003B}" sibTransId="{CCF9A5EC-A540-43FA-8DB4-3C18C467936D}"/>
    <dgm:cxn modelId="{108BB779-672E-4FF0-AC9C-EA75C0C591F2}" srcId="{38723C3D-5CFF-4674-B2A0-A1B95E8F4B7B}" destId="{BB6587EC-5ECC-462C-8174-94ABAB18C5E8}" srcOrd="6" destOrd="0" parTransId="{AF080801-2AD7-4332-90BC-7236889BF844}" sibTransId="{BC3D5856-B8AE-457F-A47D-F0A4A677ECDC}"/>
    <dgm:cxn modelId="{FFFB8C27-CDC5-4A45-98F0-30708AB2B742}" srcId="{38723C3D-5CFF-4674-B2A0-A1B95E8F4B7B}" destId="{089DD7CA-D310-42D6-8429-0ED7BD4823B9}" srcOrd="5" destOrd="0" parTransId="{052E9B86-859F-4A47-8BD6-FCD7EB75319E}" sibTransId="{5CAE7749-C3D3-4FC0-AF6A-85CF53BB3327}"/>
    <dgm:cxn modelId="{111E9AFB-D222-4C4B-A1D6-AE67ED22C626}" srcId="{38723C3D-5CFF-4674-B2A0-A1B95E8F4B7B}" destId="{284AEC14-388F-473D-95AF-2376BAD9C08C}" srcOrd="2" destOrd="0" parTransId="{B4766EFE-44B3-47D9-BE6F-4CC87CF3A41F}" sibTransId="{84398062-4F5E-4720-BF02-16BD1B71DFFC}"/>
    <dgm:cxn modelId="{500DF0DF-48EC-4153-A86A-E7DB39BEA3C9}" type="presOf" srcId="{089DD7CA-D310-42D6-8429-0ED7BD4823B9}" destId="{EADC8C14-EAD5-4497-B9BC-CB20C4739A31}" srcOrd="0" destOrd="0" presId="urn:microsoft.com/office/officeart/2005/8/layout/pyramid2"/>
    <dgm:cxn modelId="{AC5309B0-FFB4-40FE-A792-F5F0C68098D9}" type="presOf" srcId="{CEC35F0D-24B6-4356-8389-0BC99D015EAA}" destId="{3E9729DF-7274-4032-81F0-E9106485DAE6}" srcOrd="0" destOrd="0" presId="urn:microsoft.com/office/officeart/2005/8/layout/pyramid2"/>
    <dgm:cxn modelId="{524C9670-52F5-46D2-9148-34B8C87536D0}" srcId="{38723C3D-5CFF-4674-B2A0-A1B95E8F4B7B}" destId="{CE3A983F-7A90-4E34-B3CE-C2E18FEE21BB}" srcOrd="4" destOrd="0" parTransId="{19F91A13-3100-4A55-AFC8-6AE5F30A33B0}" sibTransId="{264DDA05-54D8-45B4-828E-AED91D40BF37}"/>
    <dgm:cxn modelId="{AA207497-4D68-4C31-AD47-993970A96A99}" srcId="{38723C3D-5CFF-4674-B2A0-A1B95E8F4B7B}" destId="{135E14A1-3597-4A47-9486-8D80D31A3CF7}" srcOrd="1" destOrd="0" parTransId="{3B8C34C8-E867-40DC-AFCD-AC47183A11D5}" sibTransId="{06AC091C-23BF-42B9-9B74-3B1A3E8666FF}"/>
    <dgm:cxn modelId="{D837DCA5-2EB9-40EA-AD0A-0E34AB5DC1AC}" type="presOf" srcId="{6776E526-B27A-4C4A-9D64-D383F39FE91D}" destId="{19D4325F-1867-43B0-A672-4BA5938392FE}" srcOrd="0" destOrd="1" presId="urn:microsoft.com/office/officeart/2005/8/layout/pyramid2"/>
    <dgm:cxn modelId="{77D37497-5CBE-4A5A-8118-AAD57ACDCEC7}" type="presOf" srcId="{135E14A1-3597-4A47-9486-8D80D31A3CF7}" destId="{CB6EBF55-81F5-4313-B142-357EFB9C240E}" srcOrd="0" destOrd="0" presId="urn:microsoft.com/office/officeart/2005/8/layout/pyramid2"/>
    <dgm:cxn modelId="{B519A0F7-9C00-44A6-AFBA-11BA826F24B9}" type="presOf" srcId="{CE3A983F-7A90-4E34-B3CE-C2E18FEE21BB}" destId="{2A8D3C5F-2D4D-4D4C-964A-BF23686D94E4}" srcOrd="0" destOrd="0" presId="urn:microsoft.com/office/officeart/2005/8/layout/pyramid2"/>
    <dgm:cxn modelId="{EFF1DD8C-9308-4F82-AA21-961501934975}" type="presParOf" srcId="{E3D2A32B-EB0E-4254-B95D-8F0019BAFAB9}" destId="{B35ADFC2-1D5F-4BFC-82CC-97ED5A833019}" srcOrd="0" destOrd="0" presId="urn:microsoft.com/office/officeart/2005/8/layout/pyramid2"/>
    <dgm:cxn modelId="{90354920-99C6-47CE-B205-54A57E3B465F}" type="presParOf" srcId="{E3D2A32B-EB0E-4254-B95D-8F0019BAFAB9}" destId="{E514615F-D0C9-4FAC-90CA-031A144B19F4}" srcOrd="1" destOrd="0" presId="urn:microsoft.com/office/officeart/2005/8/layout/pyramid2"/>
    <dgm:cxn modelId="{3409C963-73F7-4FB5-9B00-D9C734F8DBAA}" type="presParOf" srcId="{E514615F-D0C9-4FAC-90CA-031A144B19F4}" destId="{3E9729DF-7274-4032-81F0-E9106485DAE6}" srcOrd="0" destOrd="0" presId="urn:microsoft.com/office/officeart/2005/8/layout/pyramid2"/>
    <dgm:cxn modelId="{BB68620F-132D-47DE-8DD6-02A4800C675A}" type="presParOf" srcId="{E514615F-D0C9-4FAC-90CA-031A144B19F4}" destId="{2FC9E12A-113F-4349-84B8-15F5D21938BD}" srcOrd="1" destOrd="0" presId="urn:microsoft.com/office/officeart/2005/8/layout/pyramid2"/>
    <dgm:cxn modelId="{1A750A58-BF7A-457E-80CC-22BC09643D39}" type="presParOf" srcId="{E514615F-D0C9-4FAC-90CA-031A144B19F4}" destId="{CB6EBF55-81F5-4313-B142-357EFB9C240E}" srcOrd="2" destOrd="0" presId="urn:microsoft.com/office/officeart/2005/8/layout/pyramid2"/>
    <dgm:cxn modelId="{E1F68172-5DB5-450C-8FC8-D591FD414B87}" type="presParOf" srcId="{E514615F-D0C9-4FAC-90CA-031A144B19F4}" destId="{5F7CF9BF-E0C5-4B24-B3F9-3C9596BD4BA5}" srcOrd="3" destOrd="0" presId="urn:microsoft.com/office/officeart/2005/8/layout/pyramid2"/>
    <dgm:cxn modelId="{103C5E39-FAD9-47B9-AA62-D14EA40C82E2}" type="presParOf" srcId="{E514615F-D0C9-4FAC-90CA-031A144B19F4}" destId="{C0FA2FCA-7693-4A28-AB4E-0109DFBFB5F8}" srcOrd="4" destOrd="0" presId="urn:microsoft.com/office/officeart/2005/8/layout/pyramid2"/>
    <dgm:cxn modelId="{3B40F98F-0DD2-4B1A-AEAC-EB9ECAB7AA03}" type="presParOf" srcId="{E514615F-D0C9-4FAC-90CA-031A144B19F4}" destId="{8D2CF936-ED59-401A-A578-7E3FE9760035}" srcOrd="5" destOrd="0" presId="urn:microsoft.com/office/officeart/2005/8/layout/pyramid2"/>
    <dgm:cxn modelId="{B4759AB2-4FC5-448C-AF7E-3DC970F3B2E6}" type="presParOf" srcId="{E514615F-D0C9-4FAC-90CA-031A144B19F4}" destId="{19D4325F-1867-43B0-A672-4BA5938392FE}" srcOrd="6" destOrd="0" presId="urn:microsoft.com/office/officeart/2005/8/layout/pyramid2"/>
    <dgm:cxn modelId="{899A55F0-1DA1-4416-BFF5-E15A5C5D454B}" type="presParOf" srcId="{E514615F-D0C9-4FAC-90CA-031A144B19F4}" destId="{E5DD0531-8F2C-4371-A7A3-69E098921089}" srcOrd="7" destOrd="0" presId="urn:microsoft.com/office/officeart/2005/8/layout/pyramid2"/>
    <dgm:cxn modelId="{DB70EF17-64D8-430D-9725-164217A7A0EB}" type="presParOf" srcId="{E514615F-D0C9-4FAC-90CA-031A144B19F4}" destId="{2A8D3C5F-2D4D-4D4C-964A-BF23686D94E4}" srcOrd="8" destOrd="0" presId="urn:microsoft.com/office/officeart/2005/8/layout/pyramid2"/>
    <dgm:cxn modelId="{A8A72BAF-E576-4865-9513-44326D265A82}" type="presParOf" srcId="{E514615F-D0C9-4FAC-90CA-031A144B19F4}" destId="{60A985DE-FEA6-49B3-83DC-77DE935633E1}" srcOrd="9" destOrd="0" presId="urn:microsoft.com/office/officeart/2005/8/layout/pyramid2"/>
    <dgm:cxn modelId="{3DCA5A5F-B875-4993-A521-B6EDDADFB9F0}" type="presParOf" srcId="{E514615F-D0C9-4FAC-90CA-031A144B19F4}" destId="{EADC8C14-EAD5-4497-B9BC-CB20C4739A31}" srcOrd="10" destOrd="0" presId="urn:microsoft.com/office/officeart/2005/8/layout/pyramid2"/>
    <dgm:cxn modelId="{F2D10299-3A1B-4783-B229-1BAA95CCC5A4}" type="presParOf" srcId="{E514615F-D0C9-4FAC-90CA-031A144B19F4}" destId="{99557300-4D39-40BD-A37D-0043B7F0E46B}" srcOrd="11" destOrd="0" presId="urn:microsoft.com/office/officeart/2005/8/layout/pyramid2"/>
    <dgm:cxn modelId="{0C2497E9-9BCA-4372-99EF-D8C8B1847FDD}" type="presParOf" srcId="{E514615F-D0C9-4FAC-90CA-031A144B19F4}" destId="{C388A7A4-28F1-4C48-B481-CBD435AFD336}" srcOrd="12" destOrd="0" presId="urn:microsoft.com/office/officeart/2005/8/layout/pyramid2"/>
    <dgm:cxn modelId="{68404312-DE7F-4625-9C5F-BD665CB73363}" type="presParOf" srcId="{E514615F-D0C9-4FAC-90CA-031A144B19F4}" destId="{737401C0-50B3-4EB5-BD30-F7798D09D4C0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4F35C-7874-4310-904D-27084F0E148E}">
      <dsp:nvSpPr>
        <dsp:cNvPr id="0" name=""/>
        <dsp:cNvSpPr/>
      </dsp:nvSpPr>
      <dsp:spPr>
        <a:xfrm>
          <a:off x="-5573940" y="-853798"/>
          <a:ext cx="6640144" cy="6640144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D6780-FEFC-4664-8902-1CE4E1FF06A4}">
      <dsp:nvSpPr>
        <dsp:cNvPr id="0" name=""/>
        <dsp:cNvSpPr/>
      </dsp:nvSpPr>
      <dsp:spPr>
        <a:xfrm>
          <a:off x="346018" y="224233"/>
          <a:ext cx="8229092" cy="44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8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Принцип сотрудничества между ребенком и сверстниками, ребенком и взрослыми. </a:t>
          </a:r>
          <a:endParaRPr lang="ru-RU" sz="1600" kern="1200" dirty="0"/>
        </a:p>
      </dsp:txBody>
      <dsp:txXfrm>
        <a:off x="346018" y="224233"/>
        <a:ext cx="8229092" cy="448269"/>
      </dsp:txXfrm>
    </dsp:sp>
    <dsp:sp modelId="{546251AC-92BA-4561-926B-524DE5B14CDF}">
      <dsp:nvSpPr>
        <dsp:cNvPr id="0" name=""/>
        <dsp:cNvSpPr/>
      </dsp:nvSpPr>
      <dsp:spPr>
        <a:xfrm>
          <a:off x="65849" y="168199"/>
          <a:ext cx="560337" cy="560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A08C9-6AF0-47F5-B096-12C3A9A14E38}">
      <dsp:nvSpPr>
        <dsp:cNvPr id="0" name=""/>
        <dsp:cNvSpPr/>
      </dsp:nvSpPr>
      <dsp:spPr>
        <a:xfrm>
          <a:off x="751966" y="897033"/>
          <a:ext cx="7823143" cy="44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8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Принцип гуманистической направленности, предполагающий уважение личности ребенка и развитие его индивидуальности</a:t>
          </a:r>
          <a:endParaRPr lang="ru-RU" sz="1600" kern="1200" dirty="0"/>
        </a:p>
      </dsp:txBody>
      <dsp:txXfrm>
        <a:off x="751966" y="897033"/>
        <a:ext cx="7823143" cy="448269"/>
      </dsp:txXfrm>
    </dsp:sp>
    <dsp:sp modelId="{F5B32D45-E1FE-4446-9C07-A5432B0666EC}">
      <dsp:nvSpPr>
        <dsp:cNvPr id="0" name=""/>
        <dsp:cNvSpPr/>
      </dsp:nvSpPr>
      <dsp:spPr>
        <a:xfrm>
          <a:off x="471798" y="840999"/>
          <a:ext cx="560337" cy="560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88E04-CDE1-4E5E-9D6F-6D18C927D482}">
      <dsp:nvSpPr>
        <dsp:cNvPr id="0" name=""/>
        <dsp:cNvSpPr/>
      </dsp:nvSpPr>
      <dsp:spPr>
        <a:xfrm>
          <a:off x="974424" y="1569339"/>
          <a:ext cx="7600685" cy="44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8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Принцип </a:t>
          </a:r>
          <a:r>
            <a:rPr lang="ru-RU" sz="1600" kern="1200" dirty="0" smtClean="0"/>
            <a:t>индивидуального подхода.</a:t>
          </a:r>
          <a:endParaRPr lang="ru-RU" sz="1600" kern="1200" dirty="0"/>
        </a:p>
      </dsp:txBody>
      <dsp:txXfrm>
        <a:off x="974424" y="1569339"/>
        <a:ext cx="7600685" cy="448269"/>
      </dsp:txXfrm>
    </dsp:sp>
    <dsp:sp modelId="{3DC97622-2733-4527-974D-DED0EC390B57}">
      <dsp:nvSpPr>
        <dsp:cNvPr id="0" name=""/>
        <dsp:cNvSpPr/>
      </dsp:nvSpPr>
      <dsp:spPr>
        <a:xfrm>
          <a:off x="694256" y="1513305"/>
          <a:ext cx="560337" cy="560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4C327-A900-48CE-B5DD-0A78C88145A6}">
      <dsp:nvSpPr>
        <dsp:cNvPr id="0" name=""/>
        <dsp:cNvSpPr/>
      </dsp:nvSpPr>
      <dsp:spPr>
        <a:xfrm>
          <a:off x="1045453" y="2242139"/>
          <a:ext cx="7529656" cy="44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8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Принцип </a:t>
          </a:r>
          <a:r>
            <a:rPr lang="ru-RU" sz="1600" kern="1200" dirty="0" err="1" smtClean="0"/>
            <a:t>деятельностного</a:t>
          </a:r>
          <a:r>
            <a:rPr lang="ru-RU" sz="1600" kern="1200" dirty="0" smtClean="0"/>
            <a:t> подхода.</a:t>
          </a:r>
          <a:endParaRPr lang="ru-RU" sz="1600" kern="1200" dirty="0"/>
        </a:p>
      </dsp:txBody>
      <dsp:txXfrm>
        <a:off x="1045453" y="2242139"/>
        <a:ext cx="7529656" cy="448269"/>
      </dsp:txXfrm>
    </dsp:sp>
    <dsp:sp modelId="{D7AC538B-FF66-43C0-93A2-A8F054B16E51}">
      <dsp:nvSpPr>
        <dsp:cNvPr id="0" name=""/>
        <dsp:cNvSpPr/>
      </dsp:nvSpPr>
      <dsp:spPr>
        <a:xfrm>
          <a:off x="765284" y="2186105"/>
          <a:ext cx="560337" cy="560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55BD4-9A5B-44A8-9081-B4783599D682}">
      <dsp:nvSpPr>
        <dsp:cNvPr id="0" name=""/>
        <dsp:cNvSpPr/>
      </dsp:nvSpPr>
      <dsp:spPr>
        <a:xfrm>
          <a:off x="974424" y="2914938"/>
          <a:ext cx="7600685" cy="44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8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Принцип социально – психологической защищенности.</a:t>
          </a:r>
          <a:endParaRPr lang="ru-RU" sz="1600" kern="1200" dirty="0"/>
        </a:p>
      </dsp:txBody>
      <dsp:txXfrm>
        <a:off x="974424" y="2914938"/>
        <a:ext cx="7600685" cy="448269"/>
      </dsp:txXfrm>
    </dsp:sp>
    <dsp:sp modelId="{3D14348B-02F2-49CE-BE83-1A5E0B1C722E}">
      <dsp:nvSpPr>
        <dsp:cNvPr id="0" name=""/>
        <dsp:cNvSpPr/>
      </dsp:nvSpPr>
      <dsp:spPr>
        <a:xfrm>
          <a:off x="694256" y="2858904"/>
          <a:ext cx="560337" cy="560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CC64F-115C-44B9-A3DD-F65454EFDD2E}">
      <dsp:nvSpPr>
        <dsp:cNvPr id="0" name=""/>
        <dsp:cNvSpPr/>
      </dsp:nvSpPr>
      <dsp:spPr>
        <a:xfrm>
          <a:off x="751966" y="3587244"/>
          <a:ext cx="7823143" cy="44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8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Принцип поддержки самостоятельности и активности , обеспечивающий условия для самостоятельной активности ребенка.</a:t>
          </a:r>
          <a:endParaRPr lang="ru-RU" sz="1600" kern="1200" dirty="0"/>
        </a:p>
      </dsp:txBody>
      <dsp:txXfrm>
        <a:off x="751966" y="3587244"/>
        <a:ext cx="7823143" cy="448269"/>
      </dsp:txXfrm>
    </dsp:sp>
    <dsp:sp modelId="{F89DD477-A133-4388-87B0-3B84E9F483C1}">
      <dsp:nvSpPr>
        <dsp:cNvPr id="0" name=""/>
        <dsp:cNvSpPr/>
      </dsp:nvSpPr>
      <dsp:spPr>
        <a:xfrm>
          <a:off x="471798" y="3531211"/>
          <a:ext cx="560337" cy="560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0E60E-8566-40FD-892B-74F13FBC1F75}">
      <dsp:nvSpPr>
        <dsp:cNvPr id="0" name=""/>
        <dsp:cNvSpPr/>
      </dsp:nvSpPr>
      <dsp:spPr>
        <a:xfrm>
          <a:off x="346018" y="4260044"/>
          <a:ext cx="8229092" cy="448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8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Принцип активного включения в образовательный процесс всех участников .</a:t>
          </a:r>
          <a:endParaRPr lang="ru-RU" sz="1600" kern="1200" dirty="0"/>
        </a:p>
      </dsp:txBody>
      <dsp:txXfrm>
        <a:off x="346018" y="4260044"/>
        <a:ext cx="8229092" cy="448269"/>
      </dsp:txXfrm>
    </dsp:sp>
    <dsp:sp modelId="{BCF27176-DCD8-4E55-A41F-D65263058DA9}">
      <dsp:nvSpPr>
        <dsp:cNvPr id="0" name=""/>
        <dsp:cNvSpPr/>
      </dsp:nvSpPr>
      <dsp:spPr>
        <a:xfrm>
          <a:off x="65849" y="4204010"/>
          <a:ext cx="560337" cy="560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A76FE-261E-4535-8C73-A5CF1F70CC86}">
      <dsp:nvSpPr>
        <dsp:cNvPr id="0" name=""/>
        <dsp:cNvSpPr/>
      </dsp:nvSpPr>
      <dsp:spPr>
        <a:xfrm rot="16200000">
          <a:off x="291126" y="-291126"/>
          <a:ext cx="2160240" cy="27424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Традиционные технологии. </a:t>
          </a:r>
          <a:endParaRPr lang="ru-RU" sz="1600" kern="1200" dirty="0"/>
        </a:p>
      </dsp:txBody>
      <dsp:txXfrm rot="5400000">
        <a:off x="0" y="432048"/>
        <a:ext cx="2742492" cy="1296144"/>
      </dsp:txXfrm>
    </dsp:sp>
    <dsp:sp modelId="{1547C66F-C177-4DF1-B3B2-85D707C0D198}">
      <dsp:nvSpPr>
        <dsp:cNvPr id="0" name=""/>
        <dsp:cNvSpPr/>
      </dsp:nvSpPr>
      <dsp:spPr>
        <a:xfrm rot="16200000">
          <a:off x="3240360" y="-291126"/>
          <a:ext cx="2160240" cy="27424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Личностно – ориентированные.</a:t>
          </a:r>
          <a:endParaRPr lang="ru-RU" sz="1600" kern="1200" dirty="0"/>
        </a:p>
      </dsp:txBody>
      <dsp:txXfrm rot="5400000">
        <a:off x="2949234" y="432048"/>
        <a:ext cx="2742492" cy="1296144"/>
      </dsp:txXfrm>
    </dsp:sp>
    <dsp:sp modelId="{280D559A-B933-4EAD-A8C3-FFF7ECB68F46}">
      <dsp:nvSpPr>
        <dsp:cNvPr id="0" name=""/>
        <dsp:cNvSpPr/>
      </dsp:nvSpPr>
      <dsp:spPr>
        <a:xfrm rot="16200000">
          <a:off x="6188539" y="-291126"/>
          <a:ext cx="2160240" cy="27424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Технологии компенсирующего обучения.</a:t>
          </a:r>
          <a:endParaRPr lang="ru-RU" sz="1600" kern="1200" dirty="0"/>
        </a:p>
      </dsp:txBody>
      <dsp:txXfrm rot="5400000">
        <a:off x="5897413" y="432048"/>
        <a:ext cx="2742492" cy="1296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BC0C4-1BB5-477F-A3E4-534A75C1ADEA}">
      <dsp:nvSpPr>
        <dsp:cNvPr id="0" name=""/>
        <dsp:cNvSpPr/>
      </dsp:nvSpPr>
      <dsp:spPr>
        <a:xfrm>
          <a:off x="0" y="397017"/>
          <a:ext cx="8352928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данным Министерства образования специальных учебных коррекционных заведений для детей с проблемами развития </a:t>
          </a:r>
          <a:endParaRPr lang="ru-RU" sz="2400" kern="1200" dirty="0"/>
        </a:p>
      </dsp:txBody>
      <dsp:txXfrm>
        <a:off x="63112" y="460129"/>
        <a:ext cx="8226704" cy="1166626"/>
      </dsp:txXfrm>
    </dsp:sp>
    <dsp:sp modelId="{E1D6DC38-A357-45BB-99C3-6DF966A2C0A3}">
      <dsp:nvSpPr>
        <dsp:cNvPr id="0" name=""/>
        <dsp:cNvSpPr/>
      </dsp:nvSpPr>
      <dsp:spPr>
        <a:xfrm>
          <a:off x="0" y="2007393"/>
          <a:ext cx="8352928" cy="185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/>
            <a:t>В 2000 году – 1967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/>
            <a:t>В 2005 году – 1947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/>
            <a:t>В 2012 году – 1728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/>
            <a:t>В 2014 году – 1660</a:t>
          </a:r>
          <a:endParaRPr lang="ru-RU" sz="2800" kern="1200" dirty="0"/>
        </a:p>
      </dsp:txBody>
      <dsp:txXfrm>
        <a:off x="0" y="2007393"/>
        <a:ext cx="8352928" cy="1850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ADFC2-1D5F-4BFC-82CC-97ED5A833019}">
      <dsp:nvSpPr>
        <dsp:cNvPr id="0" name=""/>
        <dsp:cNvSpPr/>
      </dsp:nvSpPr>
      <dsp:spPr>
        <a:xfrm>
          <a:off x="368560" y="0"/>
          <a:ext cx="4572000" cy="4572000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9729DF-7274-4032-81F0-E9106485DAE6}">
      <dsp:nvSpPr>
        <dsp:cNvPr id="0" name=""/>
        <dsp:cNvSpPr/>
      </dsp:nvSpPr>
      <dsp:spPr>
        <a:xfrm>
          <a:off x="288041" y="397024"/>
          <a:ext cx="7708106" cy="494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Подробное изучение содержания работы и требований к выбранным профессиям на практике.</a:t>
          </a:r>
          <a:endParaRPr lang="ru-RU" sz="1400" kern="1200" dirty="0"/>
        </a:p>
      </dsp:txBody>
      <dsp:txXfrm>
        <a:off x="312195" y="421178"/>
        <a:ext cx="7659798" cy="446483"/>
      </dsp:txXfrm>
    </dsp:sp>
    <dsp:sp modelId="{CB6EBF55-81F5-4313-B142-357EFB9C240E}">
      <dsp:nvSpPr>
        <dsp:cNvPr id="0" name=""/>
        <dsp:cNvSpPr/>
      </dsp:nvSpPr>
      <dsp:spPr>
        <a:xfrm>
          <a:off x="286406" y="980305"/>
          <a:ext cx="7708106" cy="494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Профтестирования с психологом в школе.</a:t>
          </a:r>
          <a:endParaRPr lang="ru-RU" sz="1400" kern="1200" dirty="0"/>
        </a:p>
      </dsp:txBody>
      <dsp:txXfrm>
        <a:off x="310560" y="1004459"/>
        <a:ext cx="7659798" cy="446483"/>
      </dsp:txXfrm>
    </dsp:sp>
    <dsp:sp modelId="{C0FA2FCA-7693-4A28-AB4E-0109DFBFB5F8}">
      <dsp:nvSpPr>
        <dsp:cNvPr id="0" name=""/>
        <dsp:cNvSpPr/>
      </dsp:nvSpPr>
      <dsp:spPr>
        <a:xfrm>
          <a:off x="288041" y="1549152"/>
          <a:ext cx="7708106" cy="494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Определение основного пути получения образования и запасных вариантов.</a:t>
          </a:r>
          <a:endParaRPr lang="ru-RU" sz="1400" kern="1200" dirty="0"/>
        </a:p>
      </dsp:txBody>
      <dsp:txXfrm>
        <a:off x="312195" y="1573306"/>
        <a:ext cx="7659798" cy="446483"/>
      </dsp:txXfrm>
    </dsp:sp>
    <dsp:sp modelId="{19D4325F-1867-43B0-A672-4BA5938392FE}">
      <dsp:nvSpPr>
        <dsp:cNvPr id="0" name=""/>
        <dsp:cNvSpPr/>
      </dsp:nvSpPr>
      <dsp:spPr>
        <a:xfrm>
          <a:off x="288041" y="2125216"/>
          <a:ext cx="7708106" cy="494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Учет медицинских противопоказаний  к профессиональной деятельности.</a:t>
          </a:r>
        </a:p>
        <a:p>
          <a:pPr lvl="0" algn="l">
            <a:spcBef>
              <a:spcPct val="0"/>
            </a:spcBef>
          </a:pPr>
          <a:endParaRPr lang="ru-RU" sz="1400" kern="1200" dirty="0"/>
        </a:p>
        <a:p>
          <a:pPr marL="114300" lvl="1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endParaRPr lang="ru-RU" sz="1400" kern="1200" dirty="0"/>
        </a:p>
      </dsp:txBody>
      <dsp:txXfrm>
        <a:off x="312195" y="2149370"/>
        <a:ext cx="7659798" cy="446483"/>
      </dsp:txXfrm>
    </dsp:sp>
    <dsp:sp modelId="{2A8D3C5F-2D4D-4D4C-964A-BF23686D94E4}">
      <dsp:nvSpPr>
        <dsp:cNvPr id="0" name=""/>
        <dsp:cNvSpPr/>
      </dsp:nvSpPr>
      <dsp:spPr>
        <a:xfrm>
          <a:off x="288041" y="2701279"/>
          <a:ext cx="7708106" cy="494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Выбор подходящего к своим особенностям учебного заведения.</a:t>
          </a:r>
          <a:endParaRPr lang="ru-RU" sz="1400" kern="1200" dirty="0"/>
        </a:p>
      </dsp:txBody>
      <dsp:txXfrm>
        <a:off x="312195" y="2725433"/>
        <a:ext cx="7659798" cy="446483"/>
      </dsp:txXfrm>
    </dsp:sp>
    <dsp:sp modelId="{EADC8C14-EAD5-4497-B9BC-CB20C4739A31}">
      <dsp:nvSpPr>
        <dsp:cNvPr id="0" name=""/>
        <dsp:cNvSpPr/>
      </dsp:nvSpPr>
      <dsp:spPr>
        <a:xfrm>
          <a:off x="288041" y="3277343"/>
          <a:ext cx="7708106" cy="494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Сбор информации о востребованности на рынке труда.</a:t>
          </a:r>
        </a:p>
      </dsp:txBody>
      <dsp:txXfrm>
        <a:off x="312195" y="3301497"/>
        <a:ext cx="7659798" cy="446483"/>
      </dsp:txXfrm>
    </dsp:sp>
    <dsp:sp modelId="{C388A7A4-28F1-4C48-B481-CBD435AFD336}">
      <dsp:nvSpPr>
        <dsp:cNvPr id="0" name=""/>
        <dsp:cNvSpPr/>
      </dsp:nvSpPr>
      <dsp:spPr>
        <a:xfrm>
          <a:off x="288041" y="3853408"/>
          <a:ext cx="7708106" cy="494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Определение своих интересов и склонностей с помощью тестов. </a:t>
          </a:r>
          <a:endParaRPr lang="ru-RU" sz="1400" kern="1200" dirty="0"/>
        </a:p>
      </dsp:txBody>
      <dsp:txXfrm>
        <a:off x="312195" y="3877562"/>
        <a:ext cx="7659798" cy="446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27AA-4E2A-4047-8DF9-68499E35F8E2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9C8C1AA-E64A-4BC6-8EBF-7DB0339BE2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27AA-4E2A-4047-8DF9-68499E35F8E2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C1AA-E64A-4BC6-8EBF-7DB0339BE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27AA-4E2A-4047-8DF9-68499E35F8E2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C1AA-E64A-4BC6-8EBF-7DB0339BE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27AA-4E2A-4047-8DF9-68499E35F8E2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C1AA-E64A-4BC6-8EBF-7DB0339BE2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27AA-4E2A-4047-8DF9-68499E35F8E2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C8C1AA-E64A-4BC6-8EBF-7DB0339BE2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27AA-4E2A-4047-8DF9-68499E35F8E2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C1AA-E64A-4BC6-8EBF-7DB0339BE2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27AA-4E2A-4047-8DF9-68499E35F8E2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C1AA-E64A-4BC6-8EBF-7DB0339BE2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27AA-4E2A-4047-8DF9-68499E35F8E2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C1AA-E64A-4BC6-8EBF-7DB0339BE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27AA-4E2A-4047-8DF9-68499E35F8E2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C1AA-E64A-4BC6-8EBF-7DB0339BE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27AA-4E2A-4047-8DF9-68499E35F8E2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C1AA-E64A-4BC6-8EBF-7DB0339BE2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27AA-4E2A-4047-8DF9-68499E35F8E2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C8C1AA-E64A-4BC6-8EBF-7DB0339BE2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4727AA-4E2A-4047-8DF9-68499E35F8E2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9C8C1AA-E64A-4BC6-8EBF-7DB0339BE2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820888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r>
              <a:rPr lang="ru-RU" sz="2000" dirty="0" smtClean="0"/>
              <a:t>МОУ «СРЕДНЯЯ ШКОЛА № 27» УЧИТЕЛЬ - ЛОГОПЕД </a:t>
            </a:r>
            <a:r>
              <a:rPr lang="ru-RU" sz="2000" dirty="0" err="1" smtClean="0"/>
              <a:t>Баранцева</a:t>
            </a:r>
            <a:r>
              <a:rPr lang="ru-RU" sz="2000" dirty="0" smtClean="0"/>
              <a:t> Т.Г.</a:t>
            </a:r>
          </a:p>
          <a:p>
            <a:endParaRPr lang="ru-RU" sz="2000" dirty="0"/>
          </a:p>
          <a:p>
            <a:r>
              <a:rPr lang="ru-RU" sz="2000" dirty="0"/>
              <a:t>МОУ «СРЕДНЯЯ ШКОЛА № </a:t>
            </a:r>
            <a:r>
              <a:rPr lang="ru-RU" sz="2000" dirty="0" smtClean="0"/>
              <a:t>57</a:t>
            </a:r>
            <a:r>
              <a:rPr lang="ru-RU" sz="2000" dirty="0"/>
              <a:t>» </a:t>
            </a:r>
            <a:r>
              <a:rPr lang="ru-RU" sz="2000" dirty="0" smtClean="0"/>
              <a:t>УЧИТЕЛЬ - </a:t>
            </a:r>
            <a:r>
              <a:rPr lang="ru-RU" sz="2000" dirty="0"/>
              <a:t>ЛОГОПЕД </a:t>
            </a:r>
            <a:r>
              <a:rPr lang="ru-RU" sz="2000" dirty="0" smtClean="0"/>
              <a:t>Волкова А.С.</a:t>
            </a:r>
            <a:r>
              <a:rPr lang="ru-RU" sz="2000" dirty="0"/>
              <a:t>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2025г.</a:t>
            </a:r>
          </a:p>
          <a:p>
            <a:r>
              <a:rPr lang="ru-RU" sz="2000" dirty="0" smtClean="0"/>
              <a:t>Г. </a:t>
            </a:r>
            <a:r>
              <a:rPr lang="ru-RU" sz="2000" dirty="0"/>
              <a:t>ЯРОСЛАВЛЬ 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ПРОБЛЕМЫ СОПРОВОЖДЕНИЯ ДЕТЕЙ С ОГРАНИЧЕННЫМИ ВОЗМОЖНОСТЯМИ ЗДОРОВЬЯ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64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640960" cy="522288"/>
          </a:xfrm>
        </p:spPr>
        <p:txBody>
          <a:bodyPr/>
          <a:lstStyle/>
          <a:p>
            <a:pPr algn="ctr"/>
            <a:r>
              <a:rPr lang="ru-RU" sz="3200" dirty="0">
                <a:latin typeface="Cambria Math" pitchFamily="18" charset="0"/>
                <a:ea typeface="Cambria Math" pitchFamily="18" charset="0"/>
              </a:rPr>
              <a:t>Проблема 2. </a:t>
            </a:r>
            <a:br>
              <a:rPr lang="ru-RU" sz="3200" dirty="0">
                <a:latin typeface="Cambria Math" pitchFamily="18" charset="0"/>
                <a:ea typeface="Cambria Math" pitchFamily="18" charset="0"/>
              </a:rPr>
            </a:br>
            <a:r>
              <a:rPr lang="ru-RU" b="1" dirty="0">
                <a:latin typeface="Cambria Math" pitchFamily="18" charset="0"/>
                <a:ea typeface="Cambria Math" pitchFamily="18" charset="0"/>
              </a:rPr>
              <a:t>Недостаточный уровень владения технологиями  </a:t>
            </a:r>
            <a:br>
              <a:rPr lang="ru-RU" b="1" dirty="0">
                <a:latin typeface="Cambria Math" pitchFamily="18" charset="0"/>
                <a:ea typeface="Cambria Math" pitchFamily="18" charset="0"/>
              </a:rPr>
            </a:br>
            <a:r>
              <a:rPr lang="ru-RU" b="1" dirty="0">
                <a:latin typeface="Cambria Math" pitchFamily="18" charset="0"/>
                <a:ea typeface="Cambria Math" pitchFamily="18" charset="0"/>
              </a:rPr>
              <a:t>коррекционно - развивающей работы.</a:t>
            </a:r>
            <a:endParaRPr lang="ru-RU" b="1" dirty="0">
              <a:latin typeface="+mn-lt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5" b="12853"/>
          <a:stretch/>
        </p:blipFill>
        <p:spPr>
          <a:xfrm>
            <a:off x="1259632" y="153580"/>
            <a:ext cx="6336704" cy="45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2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9756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ambria Math" pitchFamily="18" charset="0"/>
                <a:ea typeface="Cambria Math" pitchFamily="18" charset="0"/>
              </a:rPr>
              <a:t>Проблема 2.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900" b="1" dirty="0">
                <a:latin typeface="Cambria Math" pitchFamily="18" charset="0"/>
                <a:ea typeface="Cambria Math" pitchFamily="18" charset="0"/>
              </a:rPr>
              <a:t>Недостаточный уровень владения </a:t>
            </a:r>
            <a:r>
              <a:rPr lang="ru-RU" sz="1900" b="1" dirty="0" smtClean="0">
                <a:latin typeface="Cambria Math" pitchFamily="18" charset="0"/>
                <a:ea typeface="Cambria Math" pitchFamily="18" charset="0"/>
              </a:rPr>
              <a:t>технологиями  </a:t>
            </a:r>
            <a:br>
              <a:rPr lang="ru-RU" sz="19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900" b="1" dirty="0" smtClean="0">
                <a:latin typeface="Cambria Math" pitchFamily="18" charset="0"/>
                <a:ea typeface="Cambria Math" pitchFamily="18" charset="0"/>
              </a:rPr>
              <a:t>коррекционно </a:t>
            </a:r>
            <a:r>
              <a:rPr lang="ru-RU" sz="1900" b="1" dirty="0">
                <a:latin typeface="Cambria Math" pitchFamily="18" charset="0"/>
                <a:ea typeface="Cambria Math" pitchFamily="18" charset="0"/>
              </a:rPr>
              <a:t>- развивающей работы</a:t>
            </a:r>
            <a:r>
              <a:rPr lang="ru-RU" sz="1900" b="1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1900" b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52884992"/>
              </p:ext>
            </p:extLst>
          </p:nvPr>
        </p:nvGraphicFramePr>
        <p:xfrm>
          <a:off x="323528" y="1736812"/>
          <a:ext cx="8640960" cy="49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7504" y="1232756"/>
            <a:ext cx="8856984" cy="50405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00" b="1" dirty="0">
                <a:latin typeface="Cambria Math" pitchFamily="18" charset="0"/>
                <a:ea typeface="Cambria Math" pitchFamily="18" charset="0"/>
              </a:rPr>
              <a:t>Принципы</a:t>
            </a:r>
            <a:r>
              <a:rPr lang="ru-RU" sz="1900" dirty="0">
                <a:latin typeface="Cambria Math" pitchFamily="18" charset="0"/>
                <a:ea typeface="Cambria Math" pitchFamily="18" charset="0"/>
              </a:rPr>
              <a:t> построения </a:t>
            </a:r>
            <a:r>
              <a:rPr lang="ru-RU" sz="1900" dirty="0" smtClean="0">
                <a:latin typeface="Cambria Math" pitchFamily="18" charset="0"/>
                <a:ea typeface="Cambria Math" pitchFamily="18" charset="0"/>
              </a:rPr>
              <a:t>системы психолого-педагогического </a:t>
            </a:r>
            <a:r>
              <a:rPr lang="ru-RU" sz="1900" dirty="0">
                <a:latin typeface="Cambria Math" pitchFamily="18" charset="0"/>
                <a:ea typeface="Cambria Math" pitchFamily="18" charset="0"/>
              </a:rPr>
              <a:t>сопровождения:</a:t>
            </a:r>
            <a:endParaRPr lang="ru-RU" sz="19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"/>
    </mc:Choice>
    <mc:Fallback xmlns="">
      <p:transition spd="slow" advClick="0" advTm="3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9756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ambria Math" pitchFamily="18" charset="0"/>
                <a:ea typeface="Cambria Math" pitchFamily="18" charset="0"/>
              </a:rPr>
              <a:t>Проблема 2.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900" b="1" dirty="0">
                <a:latin typeface="Cambria Math" pitchFamily="18" charset="0"/>
                <a:ea typeface="Cambria Math" pitchFamily="18" charset="0"/>
              </a:rPr>
              <a:t>Недостаточный уровень владения </a:t>
            </a:r>
            <a:r>
              <a:rPr lang="ru-RU" sz="1900" b="1" dirty="0" smtClean="0">
                <a:latin typeface="Cambria Math" pitchFamily="18" charset="0"/>
                <a:ea typeface="Cambria Math" pitchFamily="18" charset="0"/>
              </a:rPr>
              <a:t>технологиями  </a:t>
            </a:r>
            <a:br>
              <a:rPr lang="ru-RU" sz="19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900" b="1" dirty="0" smtClean="0">
                <a:latin typeface="Cambria Math" pitchFamily="18" charset="0"/>
                <a:ea typeface="Cambria Math" pitchFamily="18" charset="0"/>
              </a:rPr>
              <a:t>коррекционно </a:t>
            </a:r>
            <a:r>
              <a:rPr lang="ru-RU" sz="1900" b="1" dirty="0">
                <a:latin typeface="Cambria Math" pitchFamily="18" charset="0"/>
                <a:ea typeface="Cambria Math" pitchFamily="18" charset="0"/>
              </a:rPr>
              <a:t>- развивающей работы</a:t>
            </a:r>
            <a:r>
              <a:rPr lang="ru-RU" sz="1900" b="1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1900" b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4311934"/>
              </p:ext>
            </p:extLst>
          </p:nvPr>
        </p:nvGraphicFramePr>
        <p:xfrm>
          <a:off x="323528" y="1844824"/>
          <a:ext cx="86409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7504" y="1232756"/>
            <a:ext cx="8856984" cy="50405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00" b="1" dirty="0" smtClean="0">
                <a:latin typeface="Cambria Math" pitchFamily="18" charset="0"/>
                <a:ea typeface="Cambria Math" pitchFamily="18" charset="0"/>
              </a:rPr>
              <a:t>Технологии </a:t>
            </a:r>
            <a:r>
              <a:rPr lang="ru-RU" sz="1900" dirty="0" smtClean="0">
                <a:latin typeface="Cambria Math" pitchFamily="18" charset="0"/>
                <a:ea typeface="Cambria Math" pitchFamily="18" charset="0"/>
              </a:rPr>
              <a:t>построения системы психолого-педагогического </a:t>
            </a:r>
            <a:r>
              <a:rPr lang="ru-RU" sz="1900" dirty="0">
                <a:latin typeface="Cambria Math" pitchFamily="18" charset="0"/>
                <a:ea typeface="Cambria Math" pitchFamily="18" charset="0"/>
              </a:rPr>
              <a:t>сопровождения:</a:t>
            </a:r>
            <a:endParaRPr lang="ru-RU" sz="1900" b="1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 flipH="1">
            <a:off x="297661" y="4365103"/>
            <a:ext cx="8639905" cy="2160241"/>
            <a:chOff x="297661" y="4365103"/>
            <a:chExt cx="8639905" cy="2160241"/>
          </a:xfrm>
        </p:grpSpPr>
        <p:sp>
          <p:nvSpPr>
            <p:cNvPr id="5" name="Полилиния 4"/>
            <p:cNvSpPr/>
            <p:nvPr/>
          </p:nvSpPr>
          <p:spPr>
            <a:xfrm>
              <a:off x="297661" y="4365103"/>
              <a:ext cx="2742492" cy="216024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1599" tIns="432049" rIns="101600" bIns="43204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600000">
              <a:off x="3246895" y="4365103"/>
              <a:ext cx="2742492" cy="216024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1600" tIns="432049" rIns="101600" bIns="43204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 </a:t>
              </a:r>
              <a:endParaRPr lang="ru-RU" sz="14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600000">
              <a:off x="6195074" y="4365103"/>
              <a:ext cx="2742492" cy="216024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1600" tIns="432049" rIns="101600" bIns="43204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 </a:t>
              </a:r>
              <a:endParaRPr lang="ru-RU" sz="1400" kern="12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37509" y="4716389"/>
            <a:ext cx="266279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dirty="0" smtClean="0"/>
              <a:t>Позволяют обогащать воображение детей, вызывая у</a:t>
            </a:r>
          </a:p>
          <a:p>
            <a:pPr algn="r"/>
            <a:r>
              <a:rPr lang="ru-RU" sz="1300" dirty="0" smtClean="0"/>
              <a:t>них обилие ассоциаций, связанных с их жизненным и чувственным опытом, стимулируют</a:t>
            </a:r>
          </a:p>
          <a:p>
            <a:pPr algn="r"/>
            <a:r>
              <a:rPr lang="ru-RU" sz="1300" dirty="0" smtClean="0"/>
              <a:t>развитие речи. </a:t>
            </a:r>
            <a:endParaRPr lang="ru-RU" sz="1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25537" y="4721789"/>
            <a:ext cx="26627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Позволяют </a:t>
            </a:r>
            <a:r>
              <a:rPr lang="ru-RU" sz="1400" dirty="0"/>
              <a:t>формировать адаптивные, социально-активные черты детей, чувства взаимопонимания, сотрудничества, уверенности в себе, ответственности за свой </a:t>
            </a:r>
            <a:r>
              <a:rPr lang="ru-RU" sz="1400" dirty="0" smtClean="0"/>
              <a:t>выбор.</a:t>
            </a:r>
            <a:endParaRPr lang="ru-RU" sz="13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95075" y="4714474"/>
            <a:ext cx="274249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Создание реабилитирующего </a:t>
            </a:r>
            <a:r>
              <a:rPr lang="ru-RU" sz="1200" dirty="0"/>
              <a:t>пространства, в котором предусматриваются компенсация недостатков образования, устранение нарушений работоспособности и произвольной регуляции </a:t>
            </a:r>
            <a:r>
              <a:rPr lang="ru-RU" sz="1200" dirty="0" smtClean="0"/>
              <a:t>деятельности.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19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640960" cy="522288"/>
          </a:xfrm>
        </p:spPr>
        <p:txBody>
          <a:bodyPr/>
          <a:lstStyle/>
          <a:p>
            <a:pPr algn="ctr"/>
            <a:r>
              <a:rPr lang="ru-RU" sz="3200" dirty="0">
                <a:latin typeface="Cambria Math" pitchFamily="18" charset="0"/>
                <a:ea typeface="Cambria Math" pitchFamily="18" charset="0"/>
              </a:rPr>
              <a:t>Проблема 3. </a:t>
            </a:r>
            <a:br>
              <a:rPr lang="ru-RU" sz="3200" dirty="0">
                <a:latin typeface="Cambria Math" pitchFamily="18" charset="0"/>
                <a:ea typeface="Cambria Math" pitchFamily="18" charset="0"/>
              </a:rPr>
            </a:br>
            <a:r>
              <a:rPr lang="ru-RU" sz="3200" b="1" dirty="0">
                <a:latin typeface="Cambria Math" pitchFamily="18" charset="0"/>
                <a:ea typeface="Cambria Math" pitchFamily="18" charset="0"/>
              </a:rPr>
              <a:t>Сокращение числа специальных (коррекционных) школ.</a:t>
            </a:r>
            <a:endParaRPr lang="ru-RU" b="1" dirty="0">
              <a:latin typeface="+mn-lt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7" b="64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84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640960" cy="522288"/>
          </a:xfrm>
        </p:spPr>
        <p:txBody>
          <a:bodyPr/>
          <a:lstStyle/>
          <a:p>
            <a:pPr algn="ctr"/>
            <a:r>
              <a:rPr lang="ru-RU" sz="3200" dirty="0">
                <a:latin typeface="Cambria Math" pitchFamily="18" charset="0"/>
                <a:ea typeface="Cambria Math" pitchFamily="18" charset="0"/>
              </a:rPr>
              <a:t>Проблема 3. </a:t>
            </a:r>
            <a:br>
              <a:rPr lang="ru-RU" sz="3200" dirty="0">
                <a:latin typeface="Cambria Math" pitchFamily="18" charset="0"/>
                <a:ea typeface="Cambria Math" pitchFamily="18" charset="0"/>
              </a:rPr>
            </a:br>
            <a:r>
              <a:rPr lang="ru-RU" sz="3200" b="1" dirty="0">
                <a:latin typeface="Cambria Math" pitchFamily="18" charset="0"/>
                <a:ea typeface="Cambria Math" pitchFamily="18" charset="0"/>
              </a:rPr>
              <a:t>Сокращение числа специальных (коррекционных) школ.</a:t>
            </a:r>
            <a:endParaRPr lang="ru-RU" b="1" dirty="0">
              <a:latin typeface="+mn-lt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0" b="24550"/>
          <a:stretch>
            <a:fillRect/>
          </a:stretch>
        </p:blipFill>
        <p:spPr>
          <a:xfrm>
            <a:off x="282116" y="332656"/>
            <a:ext cx="4279945" cy="2178288"/>
          </a:xfrm>
          <a:ln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5"/>
          <a:stretch/>
        </p:blipFill>
        <p:spPr>
          <a:xfrm>
            <a:off x="3291340" y="2542472"/>
            <a:ext cx="3091898" cy="2130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2" y="2819792"/>
            <a:ext cx="2512346" cy="1685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03" b="12495"/>
          <a:stretch/>
        </p:blipFill>
        <p:spPr>
          <a:xfrm>
            <a:off x="5438656" y="318467"/>
            <a:ext cx="2592288" cy="20732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>
            <a:off x="6718834" y="2709413"/>
            <a:ext cx="1796165" cy="17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85010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Cambria Math" pitchFamily="18" charset="0"/>
                <a:ea typeface="Cambria Math" pitchFamily="18" charset="0"/>
              </a:rPr>
              <a:t>Проблема 3.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Сокращение </a:t>
            </a: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числа специальных (коррекционных) 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школ.</a:t>
            </a:r>
            <a:endParaRPr lang="ru-RU" sz="2800" b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602698"/>
              </p:ext>
            </p:extLst>
          </p:nvPr>
        </p:nvGraphicFramePr>
        <p:xfrm>
          <a:off x="539552" y="1447800"/>
          <a:ext cx="835292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7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1000"/>
    </mc:Choice>
    <mc:Fallback xmlns="">
      <p:transition spd="slow" advClick="0" advTm="8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640960" cy="522288"/>
          </a:xfrm>
        </p:spPr>
        <p:txBody>
          <a:bodyPr/>
          <a:lstStyle/>
          <a:p>
            <a:pPr algn="ctr"/>
            <a:r>
              <a:rPr lang="ru-RU" sz="3200" dirty="0">
                <a:latin typeface="Cambria Math" pitchFamily="18" charset="0"/>
                <a:ea typeface="Cambria Math" pitchFamily="18" charset="0"/>
              </a:rPr>
              <a:t>Проблема 3. </a:t>
            </a:r>
            <a:br>
              <a:rPr lang="ru-RU" sz="3200" dirty="0">
                <a:latin typeface="Cambria Math" pitchFamily="18" charset="0"/>
                <a:ea typeface="Cambria Math" pitchFamily="18" charset="0"/>
              </a:rPr>
            </a:br>
            <a:r>
              <a:rPr lang="ru-RU" sz="3200" b="1" dirty="0">
                <a:latin typeface="Cambria Math" pitchFamily="18" charset="0"/>
                <a:ea typeface="Cambria Math" pitchFamily="18" charset="0"/>
              </a:rPr>
              <a:t>Сокращение числа специальных (коррекционных) школ.</a:t>
            </a:r>
            <a:endParaRPr lang="ru-RU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72" y="479580"/>
            <a:ext cx="2481943" cy="16511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66" y="227841"/>
            <a:ext cx="2538940" cy="19028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 t="8301" b="30096"/>
          <a:stretch/>
        </p:blipFill>
        <p:spPr>
          <a:xfrm>
            <a:off x="190500" y="340390"/>
            <a:ext cx="3157364" cy="17903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56"/>
          <a:stretch/>
        </p:blipFill>
        <p:spPr>
          <a:xfrm>
            <a:off x="1403886" y="2210844"/>
            <a:ext cx="6191250" cy="23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640960" cy="522288"/>
          </a:xfrm>
        </p:spPr>
        <p:txBody>
          <a:bodyPr/>
          <a:lstStyle/>
          <a:p>
            <a:pPr algn="ctr"/>
            <a:r>
              <a:rPr lang="ru-RU" dirty="0"/>
              <a:t>Проблема 4.</a:t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/>
              <a:t>Профессиональное самоопределение и профессиональная ориентация обучающихся с ОВЗ.</a:t>
            </a:r>
            <a:endParaRPr lang="ru-RU" b="1" dirty="0"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3929"/>
            <a:ext cx="8280920" cy="42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640960" cy="522288"/>
          </a:xfrm>
        </p:spPr>
        <p:txBody>
          <a:bodyPr/>
          <a:lstStyle/>
          <a:p>
            <a:pPr algn="ctr"/>
            <a:r>
              <a:rPr lang="ru-RU" dirty="0"/>
              <a:t>Проблема 4.</a:t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/>
              <a:t>Профессиональное самоопределение и профессиональная ориентация обучающихся с ОВЗ.</a:t>
            </a:r>
            <a:endParaRPr lang="ru-RU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5" y="2564904"/>
            <a:ext cx="3096344" cy="2005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0152"/>
            <a:ext cx="3486522" cy="2136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04" y="1327255"/>
            <a:ext cx="4788070" cy="26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08912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+mn-lt"/>
              </a:rPr>
              <a:t>Проблема 4</a:t>
            </a:r>
            <a:r>
              <a:rPr lang="ru-RU" sz="2400" dirty="0" smtClean="0">
                <a:latin typeface="+mn-lt"/>
              </a:rPr>
              <a:t>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Профессиональное самоопределение и профессиональная ориентация обучающихся с </a:t>
            </a:r>
            <a:r>
              <a:rPr lang="ru-RU" sz="2400" b="1" dirty="0" smtClean="0">
                <a:latin typeface="+mn-lt"/>
              </a:rPr>
              <a:t>ОВЗ.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5427383"/>
              </p:ext>
            </p:extLst>
          </p:nvPr>
        </p:nvGraphicFramePr>
        <p:xfrm>
          <a:off x="467544" y="1447800"/>
          <a:ext cx="8280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1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2000"/>
    </mc:Choice>
    <mc:Fallback xmlns="">
      <p:transition spd="slow" advClick="0" advTm="1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Количество детей с ОВЗ в России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39308152"/>
              </p:ext>
            </p:extLst>
          </p:nvPr>
        </p:nvGraphicFramePr>
        <p:xfrm>
          <a:off x="899592" y="1916832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79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+mn-lt"/>
              </a:rPr>
              <a:t>Список использованной </a:t>
            </a:r>
            <a:r>
              <a:rPr lang="ru-RU" sz="3200" dirty="0" smtClean="0">
                <a:latin typeface="+mn-lt"/>
              </a:rPr>
              <a:t>литературы: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. Гребенникова В.М. Развитие инклюзивного образования в Российской Федерации // Фундаментальные исследования, 2015. - No2.- с.4292 - 4297. URL: https://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fundamental-research.ru/ru/article/view?id=37946).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2. Тишина Л. А. Проблемы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психолого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-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педагогического 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сопровождения обучающихся с ограниченными возможностями здоровья в образовательной организации // Современные наукоемкие технологии, 2020. No3. с. 194 - 200. URL: https://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elibrary.ru/item.asp?id=42596736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Инклюзивное образование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609725"/>
            <a:ext cx="5295900" cy="4248150"/>
          </a:xfrm>
        </p:spPr>
      </p:pic>
    </p:spTree>
    <p:extLst>
      <p:ext uri="{BB962C8B-B14F-4D97-AF65-F5344CB8AC3E}">
        <p14:creationId xmlns:p14="http://schemas.microsoft.com/office/powerpoint/2010/main" val="43183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ambria Math" pitchFamily="18" charset="0"/>
                <a:ea typeface="Cambria Math" pitchFamily="18" charset="0"/>
              </a:rPr>
              <a:t>Инклюзивное образование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4953744" cy="44930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Инклюзивное образование</a:t>
            </a:r>
            <a:r>
              <a:rPr lang="ru-RU" dirty="0"/>
              <a:t> – это такой процесс обучения и воспитания, при котором ВСЕ дети, в независимости от их физических, психических, интеллектуальных и иных особенностей, включены в общую систему образования и обучаются по месту жительства вместе со своими сверстниками без инвалидности в одних и тех же общеобразовательных школах, которые учитывают их особые образовательные потребности и оказывают необходимую специальную поддержку.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0888"/>
            <a:ext cx="3023164" cy="2425055"/>
          </a:xfrm>
        </p:spPr>
      </p:pic>
    </p:spTree>
    <p:extLst>
      <p:ext uri="{BB962C8B-B14F-4D97-AF65-F5344CB8AC3E}">
        <p14:creationId xmlns:p14="http://schemas.microsoft.com/office/powerpoint/2010/main" val="1103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00400"/>
            <a:ext cx="8640960" cy="3108920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1. Ответственность </a:t>
            </a:r>
            <a:r>
              <a:rPr lang="ru-RU" sz="1800" dirty="0">
                <a:latin typeface="Cambria Math" pitchFamily="18" charset="0"/>
                <a:ea typeface="Cambria Math" pitchFamily="18" charset="0"/>
              </a:rPr>
              <a:t>всех участников образовательного процесса за обеспечение качества психолого - педагогической и коррекционно – развивающей работы.</a:t>
            </a:r>
          </a:p>
          <a:p>
            <a:pPr algn="l">
              <a:lnSpc>
                <a:spcPct val="170000"/>
              </a:lnSpc>
            </a:pP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2. Недостаточный </a:t>
            </a:r>
            <a:r>
              <a:rPr lang="ru-RU" sz="1800" dirty="0">
                <a:latin typeface="Cambria Math" pitchFamily="18" charset="0"/>
                <a:ea typeface="Cambria Math" pitchFamily="18" charset="0"/>
              </a:rPr>
              <a:t>уровень владения 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технологиями коррекционно </a:t>
            </a:r>
            <a:r>
              <a:rPr lang="ru-RU" sz="1800" dirty="0">
                <a:latin typeface="Cambria Math" pitchFamily="18" charset="0"/>
                <a:ea typeface="Cambria Math" pitchFamily="18" charset="0"/>
              </a:rPr>
              <a:t>- развивающей работы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algn="l">
              <a:lnSpc>
                <a:spcPct val="170000"/>
              </a:lnSpc>
            </a:pP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3. </a:t>
            </a:r>
            <a:r>
              <a:rPr lang="ru-RU" sz="1800" dirty="0">
                <a:latin typeface="Cambria Math" pitchFamily="18" charset="0"/>
                <a:ea typeface="Cambria Math" pitchFamily="18" charset="0"/>
              </a:rPr>
              <a:t>Сокращение числа специальных (коррекционных) школ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algn="l">
              <a:lnSpc>
                <a:spcPct val="170000"/>
              </a:lnSpc>
            </a:pP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4. </a:t>
            </a:r>
            <a:r>
              <a:rPr lang="ru-RU" sz="1800" dirty="0">
                <a:latin typeface="Cambria Math" pitchFamily="18" charset="0"/>
                <a:ea typeface="Cambria Math" pitchFamily="18" charset="0"/>
              </a:rPr>
              <a:t>Профессиональное самоопределение и профессиональная ориентация обучающихся с ОВЗ.</a:t>
            </a:r>
            <a:endParaRPr lang="ru-RU" sz="1800" dirty="0" smtClean="0">
              <a:latin typeface="Cambria Math" pitchFamily="18" charset="0"/>
              <a:ea typeface="Cambria Math" pitchFamily="18" charset="0"/>
            </a:endParaRPr>
          </a:p>
          <a:p>
            <a:pPr algn="l">
              <a:lnSpc>
                <a:spcPct val="170000"/>
              </a:lnSpc>
            </a:pPr>
            <a:endParaRPr lang="ru-RU" sz="1800" dirty="0">
              <a:latin typeface="Cambria Math" pitchFamily="18" charset="0"/>
              <a:ea typeface="Cambria Math" pitchFamily="18" charset="0"/>
            </a:endParaRPr>
          </a:p>
          <a:p>
            <a:pPr algn="l">
              <a:lnSpc>
                <a:spcPct val="170000"/>
              </a:lnSpc>
            </a:pPr>
            <a:endParaRPr lang="ru-RU" sz="1800" dirty="0" smtClean="0">
              <a:latin typeface="Cambria Math" pitchFamily="18" charset="0"/>
              <a:ea typeface="Cambria Math" pitchFamily="18" charset="0"/>
            </a:endParaRPr>
          </a:p>
          <a:p>
            <a:pPr algn="l">
              <a:lnSpc>
                <a:spcPct val="170000"/>
              </a:lnSpc>
            </a:pP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ПРОБЛЕМЫ СОПРОВОЖДЕНИЯ ДЕТЕЙ С ОГРАНИЧЕННЫМИ ВОЗМОЖНОСТЯМИ ЗДОРОВЬЯ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889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00"/>
    </mc:Choice>
    <mc:Fallback xmlns="">
      <p:transition spd="slow" advClick="0" advTm="3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45224"/>
            <a:ext cx="7315200" cy="522288"/>
          </a:xfrm>
        </p:spPr>
        <p:txBody>
          <a:bodyPr/>
          <a:lstStyle/>
          <a:p>
            <a:pPr algn="ctr"/>
            <a:r>
              <a:rPr lang="ru-RU" sz="1800" b="1" dirty="0">
                <a:latin typeface="+mn-lt"/>
                <a:ea typeface="Cambria Math" pitchFamily="18" charset="0"/>
              </a:rPr>
              <a:t>Проблема 1. </a:t>
            </a:r>
            <a:br>
              <a:rPr lang="ru-RU" sz="1800" b="1" dirty="0">
                <a:latin typeface="+mn-lt"/>
                <a:ea typeface="Cambria Math" pitchFamily="18" charset="0"/>
              </a:rPr>
            </a:br>
            <a:r>
              <a:rPr lang="ru-RU" sz="1800" b="1" dirty="0">
                <a:latin typeface="+mn-lt"/>
                <a:ea typeface="Cambria Math" pitchFamily="18" charset="0"/>
              </a:rPr>
              <a:t>Ответственность всех участников образовательного процесса за обеспечение качества психолого - педагогической и коррекционно – развивающей работы.</a:t>
            </a:r>
            <a:endParaRPr lang="ru-RU" sz="1800" b="1" dirty="0">
              <a:latin typeface="+mn-lt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9" b="101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1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35416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Cambria Math" pitchFamily="18" charset="0"/>
                <a:ea typeface="Cambria Math" pitchFamily="18" charset="0"/>
              </a:rPr>
              <a:t>Проблема 1.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Ответственность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всех участников образовательного процесса за обеспечение качества психолого - педагогической и коррекционно – развивающей работы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3366152"/>
              </p:ext>
            </p:extLst>
          </p:nvPr>
        </p:nvGraphicFramePr>
        <p:xfrm>
          <a:off x="323528" y="1916832"/>
          <a:ext cx="8568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1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45224"/>
            <a:ext cx="7315200" cy="522288"/>
          </a:xfrm>
        </p:spPr>
        <p:txBody>
          <a:bodyPr/>
          <a:lstStyle/>
          <a:p>
            <a:pPr algn="ctr"/>
            <a:r>
              <a:rPr lang="ru-RU" sz="1800" b="1" dirty="0">
                <a:latin typeface="+mn-lt"/>
                <a:ea typeface="Cambria Math" pitchFamily="18" charset="0"/>
              </a:rPr>
              <a:t>Проблема 1. </a:t>
            </a:r>
            <a:br>
              <a:rPr lang="ru-RU" sz="1800" b="1" dirty="0">
                <a:latin typeface="+mn-lt"/>
                <a:ea typeface="Cambria Math" pitchFamily="18" charset="0"/>
              </a:rPr>
            </a:br>
            <a:r>
              <a:rPr lang="ru-RU" sz="1800" b="1" dirty="0">
                <a:latin typeface="+mn-lt"/>
                <a:ea typeface="Cambria Math" pitchFamily="18" charset="0"/>
              </a:rPr>
              <a:t>Ответственность всех участников образовательного процесса за обеспечение качества психолого - педагогической и коррекционно – развивающей работы.</a:t>
            </a:r>
            <a:endParaRPr lang="ru-RU" sz="1800" b="1" dirty="0">
              <a:latin typeface="+mn-lt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 b="47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40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latin typeface="Cambria Math" pitchFamily="18" charset="0"/>
                <a:ea typeface="Cambria Math" pitchFamily="18" charset="0"/>
              </a:rPr>
              <a:t>Проблема 1.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b="1" dirty="0"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Ответственность всех участников образовательного процесса за обеспечение качества психолого - педагогической и коррекционно – развивающей работы.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0" y="1834386"/>
            <a:ext cx="3990575" cy="4042886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958530" cy="4572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разработка рекомендаций родителям;</a:t>
            </a:r>
          </a:p>
          <a:p>
            <a:r>
              <a:rPr lang="ru-RU" sz="2400" dirty="0" smtClean="0"/>
              <a:t>проведение консультаций, тренингов, практикумов по реализации коррекционно – развивающих задач;</a:t>
            </a:r>
          </a:p>
          <a:p>
            <a:r>
              <a:rPr lang="ru-RU" sz="2400" dirty="0" smtClean="0"/>
              <a:t>проведение открытых занятий;</a:t>
            </a:r>
          </a:p>
          <a:p>
            <a:r>
              <a:rPr lang="ru-RU" sz="2400" dirty="0" smtClean="0"/>
              <a:t>работа с детско – родительской парой.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44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407</TotalTime>
  <Words>495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ПРОБЛЕМЫ СОПРОВОЖДЕНИЯ ДЕТЕЙ С ОГРАНИЧЕННЫМИ ВОЗМОЖНОСТЯМИ ЗДОРОВЬЯ</vt:lpstr>
      <vt:lpstr>Количество детей с ОВЗ в России</vt:lpstr>
      <vt:lpstr>Инклюзивное образование</vt:lpstr>
      <vt:lpstr>Инклюзивное образование</vt:lpstr>
      <vt:lpstr>ПРОБЛЕМЫ СОПРОВОЖДЕНИЯ ДЕТЕЙ С ОГРАНИЧЕННЫМИ ВОЗМОЖНОСТЯМИ ЗДОРОВЬЯ</vt:lpstr>
      <vt:lpstr>Проблема 1.  Ответственность всех участников образовательного процесса за обеспечение качества психолого - педагогической и коррекционно – развивающей работы.</vt:lpstr>
      <vt:lpstr>Проблема 1.  Ответственность всех участников образовательного процесса за обеспечение качества психолого - педагогической и коррекционно – развивающей работы.</vt:lpstr>
      <vt:lpstr>Проблема 1.  Ответственность всех участников образовательного процесса за обеспечение качества психолого - педагогической и коррекционно – развивающей работы.</vt:lpstr>
      <vt:lpstr>Проблема 1.  Ответственность всех участников образовательного процесса за обеспечение качества психолого - педагогической и коррекционно – развивающей работы.</vt:lpstr>
      <vt:lpstr>Проблема 2.  Недостаточный уровень владения технологиями   коррекционно - развивающей работы.</vt:lpstr>
      <vt:lpstr>Проблема 2.  Недостаточный уровень владения технологиями   коррекционно - развивающей работы.</vt:lpstr>
      <vt:lpstr>Проблема 2.  Недостаточный уровень владения технологиями   коррекционно - развивающей работы.</vt:lpstr>
      <vt:lpstr>Проблема 3.  Сокращение числа специальных (коррекционных) школ.</vt:lpstr>
      <vt:lpstr>Проблема 3.  Сокращение числа специальных (коррекционных) школ.</vt:lpstr>
      <vt:lpstr>Проблема 3.  Сокращение числа специальных (коррекционных) школ.</vt:lpstr>
      <vt:lpstr>Проблема 3.  Сокращение числа специальных (коррекционных) школ.</vt:lpstr>
      <vt:lpstr>Проблема 4.  Профессиональное самоопределение и профессиональная ориентация обучающихся с ОВЗ.</vt:lpstr>
      <vt:lpstr>Проблема 4.  Профессиональное самоопределение и профессиональная ориентация обучающихся с ОВЗ.</vt:lpstr>
      <vt:lpstr>Проблема 4.  Профессиональное самоопределение и профессиональная ориентация обучающихся с ОВЗ.</vt:lpstr>
      <vt:lpstr>Список использованной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Баранцева</dc:creator>
  <cp:lastModifiedBy>Татьяна Баранцева</cp:lastModifiedBy>
  <cp:revision>27</cp:revision>
  <dcterms:created xsi:type="dcterms:W3CDTF">2025-04-12T12:27:32Z</dcterms:created>
  <dcterms:modified xsi:type="dcterms:W3CDTF">2025-04-13T11:57:27Z</dcterms:modified>
</cp:coreProperties>
</file>