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92" r:id="rId7"/>
    <p:sldId id="312" r:id="rId8"/>
    <p:sldId id="264" r:id="rId9"/>
    <p:sldId id="313" r:id="rId10"/>
    <p:sldId id="314" r:id="rId11"/>
    <p:sldId id="267" r:id="rId12"/>
    <p:sldId id="315" r:id="rId13"/>
    <p:sldId id="276" r:id="rId14"/>
    <p:sldId id="270" r:id="rId15"/>
    <p:sldId id="318" r:id="rId16"/>
    <p:sldId id="316" r:id="rId17"/>
    <p:sldId id="284" r:id="rId18"/>
    <p:sldId id="317" r:id="rId19"/>
    <p:sldId id="277" r:id="rId20"/>
    <p:sldId id="273" r:id="rId21"/>
    <p:sldId id="319" r:id="rId22"/>
  </p:sldIdLst>
  <p:sldSz cx="9144000" cy="5143500" type="screen16x9"/>
  <p:notesSz cx="6858000" cy="9144000"/>
  <p:embeddedFontLst>
    <p:embeddedFont>
      <p:font typeface="Bebas Neue" panose="020B0604020202020204" charset="0"/>
      <p:regular r:id="rId24"/>
    </p:embeddedFont>
    <p:embeddedFont>
      <p:font typeface="Just Another Hand" panose="020B0604020202020204" charset="0"/>
      <p:regular r:id="rId25"/>
    </p:embeddedFont>
    <p:embeddedFont>
      <p:font typeface="Montserrat" panose="020B0604020202020204" charset="-52"/>
      <p:regular r:id="rId26"/>
      <p:bold r:id="rId27"/>
      <p:italic r:id="rId28"/>
      <p:boldItalic r:id="rId29"/>
    </p:embeddedFont>
    <p:embeddedFont>
      <p:font typeface="Montserrat Medium" panose="020B0604020202020204" charset="-52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262476-48BC-4739-8EDA-D9ABAE7D2D32}">
  <a:tblStyle styleId="{E2262476-48BC-4739-8EDA-D9ABAE7D2D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-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23397a8659_0_1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123397a8659_0_1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235f5d2821_0_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235f5d2821_0_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848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1239b1cf4b0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1239b1cf4b0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235f5d2821_0_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235f5d2821_0_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386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1235f5d2821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1235f5d2821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1235f5d2821_0_1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1235f5d2821_0_1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1239b1cf4b0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1239b1cf4b0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971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235f5d2821_0_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235f5d2821_0_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965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1235f5d2821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1235f5d2821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235f5d2821_0_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235f5d2821_0_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634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g1235f5d282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1" name="Google Shape;2021;g1235f5d282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235f5d28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1235f5d28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1235f5d282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1235f5d282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749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4957916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e4957916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235f5d2821_0_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235f5d2821_0_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e4957916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e4957916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g1235f5d2821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9" name="Google Shape;3209;g1235f5d2821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235f5d2821_0_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235f5d2821_0_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94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1235f5d282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1235f5d282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1235f5d282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1235f5d282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72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2725" y="768600"/>
            <a:ext cx="4500000" cy="21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2725" y="2940600"/>
            <a:ext cx="45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19800" y="3322400"/>
            <a:ext cx="4391425" cy="2560950"/>
            <a:chOff x="-419800" y="3322400"/>
            <a:chExt cx="4391425" cy="2560950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0" y="3592767"/>
              <a:ext cx="1738563" cy="1550654"/>
            </a:xfrm>
            <a:custGeom>
              <a:avLst/>
              <a:gdLst/>
              <a:ahLst/>
              <a:cxnLst/>
              <a:rect l="l" t="t" r="r" b="b"/>
              <a:pathLst>
                <a:path w="167815" h="149677" extrusionOk="0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-419800" y="3322400"/>
              <a:ext cx="4391425" cy="2560950"/>
            </a:xfrm>
            <a:custGeom>
              <a:avLst/>
              <a:gdLst/>
              <a:ahLst/>
              <a:cxnLst/>
              <a:rect l="l" t="t" r="r" b="b"/>
              <a:pathLst>
                <a:path w="175657" h="102438" extrusionOk="0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04575" y="4186225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54335" y="4316691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2009552" y="4798247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411825" y="4655926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7274138" y="-422257"/>
            <a:ext cx="2211340" cy="1144170"/>
            <a:chOff x="7274138" y="-422257"/>
            <a:chExt cx="2211340" cy="1144170"/>
          </a:xfrm>
        </p:grpSpPr>
        <p:sp>
          <p:nvSpPr>
            <p:cNvPr id="19" name="Google Shape;19;p2"/>
            <p:cNvSpPr/>
            <p:nvPr/>
          </p:nvSpPr>
          <p:spPr>
            <a:xfrm>
              <a:off x="7419934" y="-422257"/>
              <a:ext cx="2065543" cy="1144170"/>
            </a:xfrm>
            <a:custGeom>
              <a:avLst/>
              <a:gdLst/>
              <a:ahLst/>
              <a:cxnLst/>
              <a:rect l="l" t="t" r="r" b="b"/>
              <a:pathLst>
                <a:path w="106143" h="58796" extrusionOk="0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74138" y="93963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8460548" y="73841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723600" y="353076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189752" y="273072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6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grpSp>
        <p:nvGrpSpPr>
          <p:cNvPr id="215" name="Google Shape;215;p15"/>
          <p:cNvGrpSpPr/>
          <p:nvPr/>
        </p:nvGrpSpPr>
        <p:grpSpPr>
          <a:xfrm flipH="1">
            <a:off x="-273600" y="-225807"/>
            <a:ext cx="2065543" cy="1491095"/>
            <a:chOff x="7351784" y="-225807"/>
            <a:chExt cx="2065543" cy="1491095"/>
          </a:xfrm>
        </p:grpSpPr>
        <p:sp>
          <p:nvSpPr>
            <p:cNvPr id="216" name="Google Shape;216;p15"/>
            <p:cNvSpPr/>
            <p:nvPr/>
          </p:nvSpPr>
          <p:spPr>
            <a:xfrm>
              <a:off x="7351784" y="-225807"/>
              <a:ext cx="2065543" cy="1144170"/>
            </a:xfrm>
            <a:custGeom>
              <a:avLst/>
              <a:gdLst/>
              <a:ahLst/>
              <a:cxnLst/>
              <a:rect l="l" t="t" r="r" b="b"/>
              <a:pathLst>
                <a:path w="106143" h="58796" extrusionOk="0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 flipH="1">
              <a:off x="7414225" y="77950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8757325" y="437175"/>
              <a:ext cx="140127" cy="10282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 flipH="1">
              <a:off x="8424002" y="72735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8804650" y="1046176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15"/>
          <p:cNvGrpSpPr/>
          <p:nvPr/>
        </p:nvGrpSpPr>
        <p:grpSpPr>
          <a:xfrm flipH="1">
            <a:off x="6659124" y="3693838"/>
            <a:ext cx="2998403" cy="1819325"/>
            <a:chOff x="-513800" y="3693838"/>
            <a:chExt cx="2998403" cy="1819325"/>
          </a:xfrm>
        </p:grpSpPr>
        <p:sp>
          <p:nvSpPr>
            <p:cNvPr id="222" name="Google Shape;222;p15"/>
            <p:cNvSpPr/>
            <p:nvPr/>
          </p:nvSpPr>
          <p:spPr>
            <a:xfrm flipH="1">
              <a:off x="-513800" y="3693838"/>
              <a:ext cx="2781975" cy="1819325"/>
            </a:xfrm>
            <a:custGeom>
              <a:avLst/>
              <a:gdLst/>
              <a:ahLst/>
              <a:cxnLst/>
              <a:rect l="l" t="t" r="r" b="b"/>
              <a:pathLst>
                <a:path w="111279" h="72773" extrusionOk="0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 flipH="1">
              <a:off x="-15" y="4267903"/>
              <a:ext cx="981718" cy="875610"/>
            </a:xfrm>
            <a:custGeom>
              <a:avLst/>
              <a:gdLst/>
              <a:ahLst/>
              <a:cxnLst/>
              <a:rect l="l" t="t" r="r" b="b"/>
              <a:pathLst>
                <a:path w="167815" h="149677" extrusionOk="0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89600" y="4825150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420775" y="4140800"/>
              <a:ext cx="140127" cy="10282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 flipH="1">
              <a:off x="2302502" y="4753110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1595350" y="4878901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0_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1"/>
          <p:cNvSpPr txBox="1">
            <a:spLocks noGrp="1"/>
          </p:cNvSpPr>
          <p:nvPr>
            <p:ph type="body" idx="1"/>
          </p:nvPr>
        </p:nvSpPr>
        <p:spPr>
          <a:xfrm>
            <a:off x="720000" y="1287925"/>
            <a:ext cx="3672000" cy="33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05" name="Google Shape;305;p21"/>
          <p:cNvGrpSpPr/>
          <p:nvPr/>
        </p:nvGrpSpPr>
        <p:grpSpPr>
          <a:xfrm flipH="1">
            <a:off x="-669600" y="3553200"/>
            <a:ext cx="3240113" cy="1819325"/>
            <a:chOff x="6574863" y="3553200"/>
            <a:chExt cx="3240113" cy="1819325"/>
          </a:xfrm>
        </p:grpSpPr>
        <p:sp>
          <p:nvSpPr>
            <p:cNvPr id="306" name="Google Shape;306;p21"/>
            <p:cNvSpPr/>
            <p:nvPr/>
          </p:nvSpPr>
          <p:spPr>
            <a:xfrm>
              <a:off x="7285274" y="4048127"/>
              <a:ext cx="1858971" cy="1095636"/>
            </a:xfrm>
            <a:custGeom>
              <a:avLst/>
              <a:gdLst/>
              <a:ahLst/>
              <a:cxnLst/>
              <a:rect l="l" t="t" r="r" b="b"/>
              <a:pathLst>
                <a:path w="167815" h="149677" extrusionOk="0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7033000" y="3553200"/>
              <a:ext cx="2781975" cy="1819325"/>
            </a:xfrm>
            <a:custGeom>
              <a:avLst/>
              <a:gdLst/>
              <a:ahLst/>
              <a:cxnLst/>
              <a:rect l="l" t="t" r="r" b="b"/>
              <a:pathLst>
                <a:path w="111279" h="72773" extrusionOk="0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6574863" y="4854850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1"/>
            <p:cNvSpPr/>
            <p:nvPr/>
          </p:nvSpPr>
          <p:spPr>
            <a:xfrm flipH="1">
              <a:off x="8657648" y="4177716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8424000" y="4769001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8481327" y="3760122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21"/>
          <p:cNvGrpSpPr/>
          <p:nvPr/>
        </p:nvGrpSpPr>
        <p:grpSpPr>
          <a:xfrm flipH="1">
            <a:off x="7346070" y="-72000"/>
            <a:ext cx="2352925" cy="1177831"/>
            <a:chOff x="-553620" y="-72000"/>
            <a:chExt cx="2352925" cy="1177831"/>
          </a:xfrm>
        </p:grpSpPr>
        <p:sp>
          <p:nvSpPr>
            <p:cNvPr id="313" name="Google Shape;313;p21"/>
            <p:cNvSpPr/>
            <p:nvPr/>
          </p:nvSpPr>
          <p:spPr>
            <a:xfrm>
              <a:off x="1370675" y="176238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 flipH="1">
              <a:off x="85835" y="391316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267902" y="629147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 flipH="1">
              <a:off x="-553620" y="-72000"/>
              <a:ext cx="2352925" cy="1177831"/>
            </a:xfrm>
            <a:custGeom>
              <a:avLst/>
              <a:gdLst/>
              <a:ahLst/>
              <a:cxnLst/>
              <a:rect l="l" t="t" r="r" b="b"/>
              <a:pathLst>
                <a:path w="106143" h="58796" extrusionOk="0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 flipH="1">
              <a:off x="658425" y="162259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3"/>
          <p:cNvSpPr txBox="1">
            <a:spLocks noGrp="1"/>
          </p:cNvSpPr>
          <p:nvPr>
            <p:ph type="title" idx="2"/>
          </p:nvPr>
        </p:nvSpPr>
        <p:spPr>
          <a:xfrm>
            <a:off x="1395200" y="1692527"/>
            <a:ext cx="234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8" name="Google Shape;338;p23"/>
          <p:cNvSpPr txBox="1">
            <a:spLocks noGrp="1"/>
          </p:cNvSpPr>
          <p:nvPr>
            <p:ph type="subTitle" idx="1"/>
          </p:nvPr>
        </p:nvSpPr>
        <p:spPr>
          <a:xfrm>
            <a:off x="1395200" y="2030927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39" name="Google Shape;339;p23"/>
          <p:cNvSpPr txBox="1">
            <a:spLocks noGrp="1"/>
          </p:cNvSpPr>
          <p:nvPr>
            <p:ph type="title" idx="3"/>
          </p:nvPr>
        </p:nvSpPr>
        <p:spPr>
          <a:xfrm>
            <a:off x="1395200" y="3215338"/>
            <a:ext cx="234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0" name="Google Shape;340;p23"/>
          <p:cNvSpPr txBox="1">
            <a:spLocks noGrp="1"/>
          </p:cNvSpPr>
          <p:nvPr>
            <p:ph type="subTitle" idx="4"/>
          </p:nvPr>
        </p:nvSpPr>
        <p:spPr>
          <a:xfrm>
            <a:off x="1395200" y="3553738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341" name="Google Shape;341;p23"/>
          <p:cNvGrpSpPr/>
          <p:nvPr/>
        </p:nvGrpSpPr>
        <p:grpSpPr>
          <a:xfrm flipH="1">
            <a:off x="-342000" y="-422257"/>
            <a:ext cx="2211340" cy="1144170"/>
            <a:chOff x="7274138" y="-422257"/>
            <a:chExt cx="2211340" cy="1144170"/>
          </a:xfrm>
        </p:grpSpPr>
        <p:sp>
          <p:nvSpPr>
            <p:cNvPr id="342" name="Google Shape;342;p23"/>
            <p:cNvSpPr/>
            <p:nvPr/>
          </p:nvSpPr>
          <p:spPr>
            <a:xfrm>
              <a:off x="7419934" y="-422257"/>
              <a:ext cx="2065543" cy="1144170"/>
            </a:xfrm>
            <a:custGeom>
              <a:avLst/>
              <a:gdLst/>
              <a:ahLst/>
              <a:cxnLst/>
              <a:rect l="l" t="t" r="r" b="b"/>
              <a:pathLst>
                <a:path w="106143" h="58796" extrusionOk="0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7274138" y="93963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 flipH="1">
              <a:off x="8460548" y="73841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723600" y="353076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189752" y="273072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23"/>
          <p:cNvGrpSpPr/>
          <p:nvPr/>
        </p:nvGrpSpPr>
        <p:grpSpPr>
          <a:xfrm>
            <a:off x="5171852" y="3322400"/>
            <a:ext cx="4391425" cy="2560950"/>
            <a:chOff x="5171852" y="3322400"/>
            <a:chExt cx="4391425" cy="2560950"/>
          </a:xfrm>
        </p:grpSpPr>
        <p:sp>
          <p:nvSpPr>
            <p:cNvPr id="348" name="Google Shape;348;p23"/>
            <p:cNvSpPr/>
            <p:nvPr/>
          </p:nvSpPr>
          <p:spPr>
            <a:xfrm>
              <a:off x="7404914" y="3592767"/>
              <a:ext cx="1738563" cy="1550654"/>
            </a:xfrm>
            <a:custGeom>
              <a:avLst/>
              <a:gdLst/>
              <a:ahLst/>
              <a:cxnLst/>
              <a:rect l="l" t="t" r="r" b="b"/>
              <a:pathLst>
                <a:path w="167815" h="149677" extrusionOk="0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 rot="10800000" flipH="1">
              <a:off x="5171852" y="3322400"/>
              <a:ext cx="4391425" cy="2560950"/>
            </a:xfrm>
            <a:custGeom>
              <a:avLst/>
              <a:gdLst/>
              <a:ahLst/>
              <a:cxnLst/>
              <a:rect l="l" t="t" r="r" b="b"/>
              <a:pathLst>
                <a:path w="175657" h="102438" extrusionOk="0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 flipH="1">
              <a:off x="8423477" y="4186225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 flipH="1">
              <a:off x="7249015" y="4316691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6951824" y="4798247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2_1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5"/>
          <p:cNvSpPr txBox="1">
            <a:spLocks noGrp="1"/>
          </p:cNvSpPr>
          <p:nvPr>
            <p:ph type="title" idx="2"/>
          </p:nvPr>
        </p:nvSpPr>
        <p:spPr>
          <a:xfrm>
            <a:off x="5548800" y="1509196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7" name="Google Shape;377;p25"/>
          <p:cNvSpPr txBox="1">
            <a:spLocks noGrp="1"/>
          </p:cNvSpPr>
          <p:nvPr>
            <p:ph type="subTitle" idx="1"/>
          </p:nvPr>
        </p:nvSpPr>
        <p:spPr>
          <a:xfrm>
            <a:off x="5548800" y="1847596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title" idx="3"/>
          </p:nvPr>
        </p:nvSpPr>
        <p:spPr>
          <a:xfrm>
            <a:off x="5548800" y="2631601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9" name="Google Shape;379;p25"/>
          <p:cNvSpPr txBox="1">
            <a:spLocks noGrp="1"/>
          </p:cNvSpPr>
          <p:nvPr>
            <p:ph type="subTitle" idx="4"/>
          </p:nvPr>
        </p:nvSpPr>
        <p:spPr>
          <a:xfrm>
            <a:off x="5548800" y="29700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80" name="Google Shape;380;p25"/>
          <p:cNvSpPr txBox="1">
            <a:spLocks noGrp="1"/>
          </p:cNvSpPr>
          <p:nvPr>
            <p:ph type="title" idx="5"/>
          </p:nvPr>
        </p:nvSpPr>
        <p:spPr>
          <a:xfrm>
            <a:off x="5548800" y="3758402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1" name="Google Shape;381;p25"/>
          <p:cNvSpPr txBox="1">
            <a:spLocks noGrp="1"/>
          </p:cNvSpPr>
          <p:nvPr>
            <p:ph type="subTitle" idx="6"/>
          </p:nvPr>
        </p:nvSpPr>
        <p:spPr>
          <a:xfrm>
            <a:off x="55488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382" name="Google Shape;382;p25"/>
          <p:cNvGrpSpPr/>
          <p:nvPr/>
        </p:nvGrpSpPr>
        <p:grpSpPr>
          <a:xfrm>
            <a:off x="-2771975" y="3498325"/>
            <a:ext cx="4391425" cy="2560950"/>
            <a:chOff x="-2771975" y="3498325"/>
            <a:chExt cx="4391425" cy="2560950"/>
          </a:xfrm>
        </p:grpSpPr>
        <p:sp>
          <p:nvSpPr>
            <p:cNvPr id="383" name="Google Shape;383;p25"/>
            <p:cNvSpPr/>
            <p:nvPr/>
          </p:nvSpPr>
          <p:spPr>
            <a:xfrm>
              <a:off x="0" y="4603500"/>
              <a:ext cx="728089" cy="539982"/>
            </a:xfrm>
            <a:custGeom>
              <a:avLst/>
              <a:gdLst/>
              <a:ahLst/>
              <a:cxnLst/>
              <a:rect l="l" t="t" r="r" b="b"/>
              <a:pathLst>
                <a:path w="22767" h="16885" extrusionOk="0">
                  <a:moveTo>
                    <a:pt x="7216" y="1"/>
                  </a:moveTo>
                  <a:cubicBezTo>
                    <a:pt x="4906" y="1"/>
                    <a:pt x="2477" y="215"/>
                    <a:pt x="0" y="667"/>
                  </a:cubicBezTo>
                  <a:lnTo>
                    <a:pt x="0" y="16885"/>
                  </a:lnTo>
                  <a:lnTo>
                    <a:pt x="22409" y="16885"/>
                  </a:lnTo>
                  <a:cubicBezTo>
                    <a:pt x="22767" y="12360"/>
                    <a:pt x="22028" y="7931"/>
                    <a:pt x="19742" y="4406"/>
                  </a:cubicBezTo>
                  <a:cubicBezTo>
                    <a:pt x="17766" y="1382"/>
                    <a:pt x="12955" y="1"/>
                    <a:pt x="7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5"/>
            <p:cNvSpPr/>
            <p:nvPr/>
          </p:nvSpPr>
          <p:spPr>
            <a:xfrm rot="10800000">
              <a:off x="-2771975" y="3498325"/>
              <a:ext cx="4391425" cy="2560950"/>
            </a:xfrm>
            <a:custGeom>
              <a:avLst/>
              <a:gdLst/>
              <a:ahLst/>
              <a:cxnLst/>
              <a:rect l="l" t="t" r="r" b="b"/>
              <a:pathLst>
                <a:path w="175657" h="102438" extrusionOk="0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33713" y="3957838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5"/>
            <p:cNvSpPr/>
            <p:nvPr/>
          </p:nvSpPr>
          <p:spPr>
            <a:xfrm>
              <a:off x="74223" y="4708741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5"/>
            <p:cNvSpPr/>
            <p:nvPr/>
          </p:nvSpPr>
          <p:spPr>
            <a:xfrm>
              <a:off x="1011500" y="4859526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5"/>
            <p:cNvSpPr/>
            <p:nvPr/>
          </p:nvSpPr>
          <p:spPr>
            <a:xfrm flipH="1">
              <a:off x="449152" y="4300610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25"/>
          <p:cNvGrpSpPr/>
          <p:nvPr/>
        </p:nvGrpSpPr>
        <p:grpSpPr>
          <a:xfrm>
            <a:off x="6928250" y="-194950"/>
            <a:ext cx="2653575" cy="1469900"/>
            <a:chOff x="6928250" y="-194950"/>
            <a:chExt cx="2653575" cy="1469900"/>
          </a:xfrm>
        </p:grpSpPr>
        <p:sp>
          <p:nvSpPr>
            <p:cNvPr id="390" name="Google Shape;390;p25"/>
            <p:cNvSpPr/>
            <p:nvPr/>
          </p:nvSpPr>
          <p:spPr>
            <a:xfrm>
              <a:off x="6928250" y="-194950"/>
              <a:ext cx="2653575" cy="1469900"/>
            </a:xfrm>
            <a:custGeom>
              <a:avLst/>
              <a:gdLst/>
              <a:ahLst/>
              <a:cxnLst/>
              <a:rect l="l" t="t" r="r" b="b"/>
              <a:pathLst>
                <a:path w="106143" h="58796" extrusionOk="0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>
              <a:off x="7131088" y="157813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 flipH="1">
              <a:off x="8726823" y="903516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 flipH="1">
              <a:off x="8726825" y="186276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8163990" y="322885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5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9"/>
          <p:cNvSpPr txBox="1">
            <a:spLocks noGrp="1"/>
          </p:cNvSpPr>
          <p:nvPr>
            <p:ph type="title"/>
          </p:nvPr>
        </p:nvSpPr>
        <p:spPr>
          <a:xfrm>
            <a:off x="2017200" y="1509198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" name="Google Shape;470;p29"/>
          <p:cNvSpPr txBox="1">
            <a:spLocks noGrp="1"/>
          </p:cNvSpPr>
          <p:nvPr>
            <p:ph type="subTitle" idx="1"/>
          </p:nvPr>
        </p:nvSpPr>
        <p:spPr>
          <a:xfrm>
            <a:off x="2017200" y="1848198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71" name="Google Shape;471;p29"/>
          <p:cNvSpPr txBox="1">
            <a:spLocks noGrp="1"/>
          </p:cNvSpPr>
          <p:nvPr>
            <p:ph type="title" idx="2"/>
          </p:nvPr>
        </p:nvSpPr>
        <p:spPr>
          <a:xfrm>
            <a:off x="5556000" y="1509198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2" name="Google Shape;472;p29"/>
          <p:cNvSpPr txBox="1">
            <a:spLocks noGrp="1"/>
          </p:cNvSpPr>
          <p:nvPr>
            <p:ph type="subTitle" idx="3"/>
          </p:nvPr>
        </p:nvSpPr>
        <p:spPr>
          <a:xfrm>
            <a:off x="5556000" y="1848498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73" name="Google Shape;473;p29"/>
          <p:cNvSpPr txBox="1">
            <a:spLocks noGrp="1"/>
          </p:cNvSpPr>
          <p:nvPr>
            <p:ph type="title" idx="4"/>
          </p:nvPr>
        </p:nvSpPr>
        <p:spPr>
          <a:xfrm>
            <a:off x="2017200" y="2632051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4" name="Google Shape;474;p29"/>
          <p:cNvSpPr txBox="1">
            <a:spLocks noGrp="1"/>
          </p:cNvSpPr>
          <p:nvPr>
            <p:ph type="subTitle" idx="5"/>
          </p:nvPr>
        </p:nvSpPr>
        <p:spPr>
          <a:xfrm>
            <a:off x="2017200" y="29703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75" name="Google Shape;475;p29"/>
          <p:cNvSpPr txBox="1">
            <a:spLocks noGrp="1"/>
          </p:cNvSpPr>
          <p:nvPr>
            <p:ph type="title" idx="6"/>
          </p:nvPr>
        </p:nvSpPr>
        <p:spPr>
          <a:xfrm>
            <a:off x="2017200" y="3758401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6" name="Google Shape;476;p29"/>
          <p:cNvSpPr txBox="1">
            <a:spLocks noGrp="1"/>
          </p:cNvSpPr>
          <p:nvPr>
            <p:ph type="subTitle" idx="7"/>
          </p:nvPr>
        </p:nvSpPr>
        <p:spPr>
          <a:xfrm>
            <a:off x="20172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77" name="Google Shape;477;p29"/>
          <p:cNvSpPr txBox="1">
            <a:spLocks noGrp="1"/>
          </p:cNvSpPr>
          <p:nvPr>
            <p:ph type="title" idx="8"/>
          </p:nvPr>
        </p:nvSpPr>
        <p:spPr>
          <a:xfrm>
            <a:off x="5556000" y="2632051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8" name="Google Shape;478;p29"/>
          <p:cNvSpPr txBox="1">
            <a:spLocks noGrp="1"/>
          </p:cNvSpPr>
          <p:nvPr>
            <p:ph type="subTitle" idx="9"/>
          </p:nvPr>
        </p:nvSpPr>
        <p:spPr>
          <a:xfrm>
            <a:off x="5556000" y="29703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79" name="Google Shape;479;p29"/>
          <p:cNvSpPr txBox="1">
            <a:spLocks noGrp="1"/>
          </p:cNvSpPr>
          <p:nvPr>
            <p:ph type="title" idx="13"/>
          </p:nvPr>
        </p:nvSpPr>
        <p:spPr>
          <a:xfrm>
            <a:off x="5556000" y="3758401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0" name="Google Shape;480;p29"/>
          <p:cNvSpPr txBox="1">
            <a:spLocks noGrp="1"/>
          </p:cNvSpPr>
          <p:nvPr>
            <p:ph type="subTitle" idx="14"/>
          </p:nvPr>
        </p:nvSpPr>
        <p:spPr>
          <a:xfrm>
            <a:off x="55560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81" name="Google Shape;481;p29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29"/>
          <p:cNvGrpSpPr/>
          <p:nvPr/>
        </p:nvGrpSpPr>
        <p:grpSpPr>
          <a:xfrm>
            <a:off x="-2771975" y="3498325"/>
            <a:ext cx="4391425" cy="2560950"/>
            <a:chOff x="-2771975" y="3498325"/>
            <a:chExt cx="4391425" cy="2560950"/>
          </a:xfrm>
        </p:grpSpPr>
        <p:sp>
          <p:nvSpPr>
            <p:cNvPr id="483" name="Google Shape;483;p29"/>
            <p:cNvSpPr/>
            <p:nvPr/>
          </p:nvSpPr>
          <p:spPr>
            <a:xfrm>
              <a:off x="0" y="4603500"/>
              <a:ext cx="728089" cy="539982"/>
            </a:xfrm>
            <a:custGeom>
              <a:avLst/>
              <a:gdLst/>
              <a:ahLst/>
              <a:cxnLst/>
              <a:rect l="l" t="t" r="r" b="b"/>
              <a:pathLst>
                <a:path w="22767" h="16885" extrusionOk="0">
                  <a:moveTo>
                    <a:pt x="7216" y="1"/>
                  </a:moveTo>
                  <a:cubicBezTo>
                    <a:pt x="4906" y="1"/>
                    <a:pt x="2477" y="215"/>
                    <a:pt x="0" y="667"/>
                  </a:cubicBezTo>
                  <a:lnTo>
                    <a:pt x="0" y="16885"/>
                  </a:lnTo>
                  <a:lnTo>
                    <a:pt x="22409" y="16885"/>
                  </a:lnTo>
                  <a:cubicBezTo>
                    <a:pt x="22767" y="12360"/>
                    <a:pt x="22028" y="7931"/>
                    <a:pt x="19742" y="4406"/>
                  </a:cubicBezTo>
                  <a:cubicBezTo>
                    <a:pt x="17766" y="1382"/>
                    <a:pt x="12955" y="1"/>
                    <a:pt x="7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 rot="10800000">
              <a:off x="-2771975" y="3498325"/>
              <a:ext cx="4391425" cy="2560950"/>
            </a:xfrm>
            <a:custGeom>
              <a:avLst/>
              <a:gdLst/>
              <a:ahLst/>
              <a:cxnLst/>
              <a:rect l="l" t="t" r="r" b="b"/>
              <a:pathLst>
                <a:path w="175657" h="102438" extrusionOk="0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33713" y="3957838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74223" y="4708741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1011500" y="4859526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 flipH="1">
              <a:off x="449152" y="4300610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9"/>
          <p:cNvGrpSpPr/>
          <p:nvPr/>
        </p:nvGrpSpPr>
        <p:grpSpPr>
          <a:xfrm>
            <a:off x="6928250" y="-194950"/>
            <a:ext cx="2653575" cy="1469900"/>
            <a:chOff x="6928250" y="-194950"/>
            <a:chExt cx="2653575" cy="1469900"/>
          </a:xfrm>
        </p:grpSpPr>
        <p:sp>
          <p:nvSpPr>
            <p:cNvPr id="490" name="Google Shape;490;p29"/>
            <p:cNvSpPr/>
            <p:nvPr/>
          </p:nvSpPr>
          <p:spPr>
            <a:xfrm>
              <a:off x="6928250" y="-194950"/>
              <a:ext cx="2653575" cy="1469900"/>
            </a:xfrm>
            <a:custGeom>
              <a:avLst/>
              <a:gdLst/>
              <a:ahLst/>
              <a:cxnLst/>
              <a:rect l="l" t="t" r="r" b="b"/>
              <a:pathLst>
                <a:path w="106143" h="58796" extrusionOk="0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7131088" y="157813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 flipH="1">
              <a:off x="8726823" y="903516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 flipH="1">
              <a:off x="8726825" y="186276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8163990" y="322885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34"/>
          <p:cNvGrpSpPr/>
          <p:nvPr/>
        </p:nvGrpSpPr>
        <p:grpSpPr>
          <a:xfrm>
            <a:off x="4437468" y="2881950"/>
            <a:ext cx="5153207" cy="2594325"/>
            <a:chOff x="4437468" y="2881950"/>
            <a:chExt cx="5153207" cy="2594325"/>
          </a:xfrm>
        </p:grpSpPr>
        <p:sp>
          <p:nvSpPr>
            <p:cNvPr id="585" name="Google Shape;585;p34"/>
            <p:cNvSpPr/>
            <p:nvPr/>
          </p:nvSpPr>
          <p:spPr>
            <a:xfrm flipH="1">
              <a:off x="4437468" y="3220324"/>
              <a:ext cx="4705582" cy="1923170"/>
            </a:xfrm>
            <a:custGeom>
              <a:avLst/>
              <a:gdLst/>
              <a:ahLst/>
              <a:cxnLst/>
              <a:rect l="l" t="t" r="r" b="b"/>
              <a:pathLst>
                <a:path w="147245" h="60179" extrusionOk="0">
                  <a:moveTo>
                    <a:pt x="138076" y="39889"/>
                  </a:moveTo>
                  <a:cubicBezTo>
                    <a:pt x="134385" y="37389"/>
                    <a:pt x="130122" y="36484"/>
                    <a:pt x="125479" y="36484"/>
                  </a:cubicBezTo>
                  <a:cubicBezTo>
                    <a:pt x="115238" y="36484"/>
                    <a:pt x="103141" y="40842"/>
                    <a:pt x="91209" y="41866"/>
                  </a:cubicBezTo>
                  <a:cubicBezTo>
                    <a:pt x="89519" y="42032"/>
                    <a:pt x="87899" y="42104"/>
                    <a:pt x="86351" y="42104"/>
                  </a:cubicBezTo>
                  <a:cubicBezTo>
                    <a:pt x="72206" y="42104"/>
                    <a:pt x="64537" y="35531"/>
                    <a:pt x="54297" y="18718"/>
                  </a:cubicBezTo>
                  <a:cubicBezTo>
                    <a:pt x="47034" y="6787"/>
                    <a:pt x="33245" y="0"/>
                    <a:pt x="19814" y="0"/>
                  </a:cubicBezTo>
                  <a:cubicBezTo>
                    <a:pt x="12812" y="0"/>
                    <a:pt x="5858" y="1834"/>
                    <a:pt x="0" y="5835"/>
                  </a:cubicBezTo>
                  <a:lnTo>
                    <a:pt x="0" y="60179"/>
                  </a:lnTo>
                  <a:lnTo>
                    <a:pt x="146769" y="60179"/>
                  </a:lnTo>
                  <a:cubicBezTo>
                    <a:pt x="147245" y="52677"/>
                    <a:pt x="145102" y="44676"/>
                    <a:pt x="138076" y="398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 rot="10800000" flipH="1">
              <a:off x="6937100" y="4006375"/>
              <a:ext cx="2653575" cy="1469900"/>
            </a:xfrm>
            <a:custGeom>
              <a:avLst/>
              <a:gdLst/>
              <a:ahLst/>
              <a:cxnLst/>
              <a:rect l="l" t="t" r="r" b="b"/>
              <a:pathLst>
                <a:path w="106143" h="58796" extrusionOk="0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 rot="10800000" flipH="1">
              <a:off x="4864975" y="2881950"/>
              <a:ext cx="4391425" cy="2560950"/>
            </a:xfrm>
            <a:custGeom>
              <a:avLst/>
              <a:gdLst/>
              <a:ahLst/>
              <a:cxnLst/>
              <a:rect l="l" t="t" r="r" b="b"/>
              <a:pathLst>
                <a:path w="175657" h="102438" extrusionOk="0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 flipH="1">
              <a:off x="8423050" y="4637988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 flipH="1">
              <a:off x="6523873" y="4186213"/>
              <a:ext cx="140127" cy="10282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7020397" y="4392897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 flipH="1">
              <a:off x="5809271" y="4784164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34"/>
          <p:cNvGrpSpPr/>
          <p:nvPr/>
        </p:nvGrpSpPr>
        <p:grpSpPr>
          <a:xfrm>
            <a:off x="-61200" y="-93587"/>
            <a:ext cx="2781975" cy="1981112"/>
            <a:chOff x="-61200" y="-93587"/>
            <a:chExt cx="2781975" cy="1981112"/>
          </a:xfrm>
        </p:grpSpPr>
        <p:sp>
          <p:nvSpPr>
            <p:cNvPr id="593" name="Google Shape;593;p34"/>
            <p:cNvSpPr/>
            <p:nvPr/>
          </p:nvSpPr>
          <p:spPr>
            <a:xfrm rot="10800000">
              <a:off x="-6623" y="98"/>
              <a:ext cx="2333048" cy="1887427"/>
            </a:xfrm>
            <a:custGeom>
              <a:avLst/>
              <a:gdLst/>
              <a:ahLst/>
              <a:cxnLst/>
              <a:rect l="l" t="t" r="r" b="b"/>
              <a:pathLst>
                <a:path w="167815" h="149677" extrusionOk="0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 flipH="1">
              <a:off x="62475" y="768588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566648" y="136163"/>
              <a:ext cx="140127" cy="10282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 flipH="1">
              <a:off x="964197" y="322872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2093821" y="942214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 rot="10800000">
              <a:off x="-61200" y="-93587"/>
              <a:ext cx="2781975" cy="1819325"/>
            </a:xfrm>
            <a:custGeom>
              <a:avLst/>
              <a:gdLst/>
              <a:ahLst/>
              <a:cxnLst/>
              <a:rect l="l" t="t" r="r" b="b"/>
              <a:pathLst>
                <a:path w="111279" h="72773" extrusionOk="0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5"/>
          <p:cNvGrpSpPr/>
          <p:nvPr/>
        </p:nvGrpSpPr>
        <p:grpSpPr>
          <a:xfrm>
            <a:off x="-61200" y="3257550"/>
            <a:ext cx="2781975" cy="1981112"/>
            <a:chOff x="-61200" y="3257550"/>
            <a:chExt cx="2781975" cy="1981112"/>
          </a:xfrm>
        </p:grpSpPr>
        <p:sp>
          <p:nvSpPr>
            <p:cNvPr id="601" name="Google Shape;601;p35"/>
            <p:cNvSpPr/>
            <p:nvPr/>
          </p:nvSpPr>
          <p:spPr>
            <a:xfrm flipH="1">
              <a:off x="-6623" y="3257550"/>
              <a:ext cx="2333048" cy="1887427"/>
            </a:xfrm>
            <a:custGeom>
              <a:avLst/>
              <a:gdLst/>
              <a:ahLst/>
              <a:cxnLst/>
              <a:rect l="l" t="t" r="r" b="b"/>
              <a:pathLst>
                <a:path w="167815" h="149677" extrusionOk="0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 flipH="1">
              <a:off x="62475" y="4169813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566648" y="4906086"/>
              <a:ext cx="140127" cy="10282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 flipH="1">
              <a:off x="964197" y="4605081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2093821" y="3983750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 flipH="1">
              <a:off x="-61200" y="3419338"/>
              <a:ext cx="2781975" cy="1819325"/>
            </a:xfrm>
            <a:custGeom>
              <a:avLst/>
              <a:gdLst/>
              <a:ahLst/>
              <a:cxnLst/>
              <a:rect l="l" t="t" r="r" b="b"/>
              <a:pathLst>
                <a:path w="111279" h="72773" extrusionOk="0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35"/>
          <p:cNvGrpSpPr/>
          <p:nvPr/>
        </p:nvGrpSpPr>
        <p:grpSpPr>
          <a:xfrm>
            <a:off x="4437468" y="-331200"/>
            <a:ext cx="5153207" cy="2594325"/>
            <a:chOff x="4437468" y="-331200"/>
            <a:chExt cx="5153207" cy="2594325"/>
          </a:xfrm>
        </p:grpSpPr>
        <p:sp>
          <p:nvSpPr>
            <p:cNvPr id="608" name="Google Shape;608;p35"/>
            <p:cNvSpPr/>
            <p:nvPr/>
          </p:nvSpPr>
          <p:spPr>
            <a:xfrm rot="10800000">
              <a:off x="4437468" y="1580"/>
              <a:ext cx="4705582" cy="1923170"/>
            </a:xfrm>
            <a:custGeom>
              <a:avLst/>
              <a:gdLst/>
              <a:ahLst/>
              <a:cxnLst/>
              <a:rect l="l" t="t" r="r" b="b"/>
              <a:pathLst>
                <a:path w="147245" h="60179" extrusionOk="0">
                  <a:moveTo>
                    <a:pt x="138076" y="39889"/>
                  </a:moveTo>
                  <a:cubicBezTo>
                    <a:pt x="134385" y="37389"/>
                    <a:pt x="130122" y="36484"/>
                    <a:pt x="125479" y="36484"/>
                  </a:cubicBezTo>
                  <a:cubicBezTo>
                    <a:pt x="115238" y="36484"/>
                    <a:pt x="103141" y="40842"/>
                    <a:pt x="91209" y="41866"/>
                  </a:cubicBezTo>
                  <a:cubicBezTo>
                    <a:pt x="89519" y="42032"/>
                    <a:pt x="87899" y="42104"/>
                    <a:pt x="86351" y="42104"/>
                  </a:cubicBezTo>
                  <a:cubicBezTo>
                    <a:pt x="72206" y="42104"/>
                    <a:pt x="64537" y="35531"/>
                    <a:pt x="54297" y="18718"/>
                  </a:cubicBezTo>
                  <a:cubicBezTo>
                    <a:pt x="47034" y="6787"/>
                    <a:pt x="33245" y="0"/>
                    <a:pt x="19814" y="0"/>
                  </a:cubicBezTo>
                  <a:cubicBezTo>
                    <a:pt x="12812" y="0"/>
                    <a:pt x="5858" y="1834"/>
                    <a:pt x="0" y="5835"/>
                  </a:cubicBezTo>
                  <a:lnTo>
                    <a:pt x="0" y="60179"/>
                  </a:lnTo>
                  <a:lnTo>
                    <a:pt x="146769" y="60179"/>
                  </a:lnTo>
                  <a:cubicBezTo>
                    <a:pt x="147245" y="52677"/>
                    <a:pt x="145102" y="44676"/>
                    <a:pt x="138076" y="398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6937100" y="-331200"/>
              <a:ext cx="2653575" cy="1469900"/>
            </a:xfrm>
            <a:custGeom>
              <a:avLst/>
              <a:gdLst/>
              <a:ahLst/>
              <a:cxnLst/>
              <a:rect l="l" t="t" r="r" b="b"/>
              <a:pathLst>
                <a:path w="106143" h="58796" extrusionOk="0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4864975" y="-297825"/>
              <a:ext cx="4391425" cy="2560950"/>
            </a:xfrm>
            <a:custGeom>
              <a:avLst/>
              <a:gdLst/>
              <a:ahLst/>
              <a:cxnLst/>
              <a:rect l="l" t="t" r="r" b="b"/>
              <a:pathLst>
                <a:path w="175657" h="102438" extrusionOk="0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 flipH="1">
              <a:off x="8423050" y="300413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 flipH="1">
              <a:off x="6523873" y="856036"/>
              <a:ext cx="140127" cy="10282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7020397" y="535056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 flipH="1">
              <a:off x="5809271" y="141800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720140" y="1804194"/>
            <a:ext cx="77037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719990" y="594005"/>
            <a:ext cx="7704000" cy="10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720140" y="3097194"/>
            <a:ext cx="7703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6422275" y="-93587"/>
            <a:ext cx="2781975" cy="1981112"/>
            <a:chOff x="6422275" y="-93587"/>
            <a:chExt cx="2781975" cy="1981112"/>
          </a:xfrm>
        </p:grpSpPr>
        <p:sp>
          <p:nvSpPr>
            <p:cNvPr id="29" name="Google Shape;29;p3"/>
            <p:cNvSpPr/>
            <p:nvPr/>
          </p:nvSpPr>
          <p:spPr>
            <a:xfrm rot="10800000" flipH="1">
              <a:off x="6816625" y="98"/>
              <a:ext cx="2333048" cy="1887427"/>
            </a:xfrm>
            <a:custGeom>
              <a:avLst/>
              <a:gdLst/>
              <a:ahLst/>
              <a:cxnLst/>
              <a:rect l="l" t="t" r="r" b="b"/>
              <a:pathLst>
                <a:path w="167815" h="149677" extrusionOk="0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665150" y="768588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436275" y="136163"/>
              <a:ext cx="140127" cy="10282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996752" y="322872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815575" y="942214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10800000" flipH="1">
              <a:off x="6422275" y="-93587"/>
              <a:ext cx="2781975" cy="1819325"/>
            </a:xfrm>
            <a:custGeom>
              <a:avLst/>
              <a:gdLst/>
              <a:ahLst/>
              <a:cxnLst/>
              <a:rect l="l" t="t" r="r" b="b"/>
              <a:pathLst>
                <a:path w="111279" h="72773" extrusionOk="0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3"/>
          <p:cNvGrpSpPr/>
          <p:nvPr/>
        </p:nvGrpSpPr>
        <p:grpSpPr>
          <a:xfrm>
            <a:off x="-447625" y="2881950"/>
            <a:ext cx="5153207" cy="2594325"/>
            <a:chOff x="-447625" y="2881950"/>
            <a:chExt cx="5153207" cy="2594325"/>
          </a:xfrm>
        </p:grpSpPr>
        <p:sp>
          <p:nvSpPr>
            <p:cNvPr id="36" name="Google Shape;36;p3"/>
            <p:cNvSpPr/>
            <p:nvPr/>
          </p:nvSpPr>
          <p:spPr>
            <a:xfrm>
              <a:off x="0" y="3220324"/>
              <a:ext cx="4705582" cy="1923170"/>
            </a:xfrm>
            <a:custGeom>
              <a:avLst/>
              <a:gdLst/>
              <a:ahLst/>
              <a:cxnLst/>
              <a:rect l="l" t="t" r="r" b="b"/>
              <a:pathLst>
                <a:path w="147245" h="60179" extrusionOk="0">
                  <a:moveTo>
                    <a:pt x="138076" y="39889"/>
                  </a:moveTo>
                  <a:cubicBezTo>
                    <a:pt x="134385" y="37389"/>
                    <a:pt x="130122" y="36484"/>
                    <a:pt x="125479" y="36484"/>
                  </a:cubicBezTo>
                  <a:cubicBezTo>
                    <a:pt x="115238" y="36484"/>
                    <a:pt x="103141" y="40842"/>
                    <a:pt x="91209" y="41866"/>
                  </a:cubicBezTo>
                  <a:cubicBezTo>
                    <a:pt x="89519" y="42032"/>
                    <a:pt x="87899" y="42104"/>
                    <a:pt x="86351" y="42104"/>
                  </a:cubicBezTo>
                  <a:cubicBezTo>
                    <a:pt x="72206" y="42104"/>
                    <a:pt x="64537" y="35531"/>
                    <a:pt x="54297" y="18718"/>
                  </a:cubicBezTo>
                  <a:cubicBezTo>
                    <a:pt x="47034" y="6787"/>
                    <a:pt x="33245" y="0"/>
                    <a:pt x="19814" y="0"/>
                  </a:cubicBezTo>
                  <a:cubicBezTo>
                    <a:pt x="12812" y="0"/>
                    <a:pt x="5858" y="1834"/>
                    <a:pt x="0" y="5835"/>
                  </a:cubicBezTo>
                  <a:lnTo>
                    <a:pt x="0" y="60179"/>
                  </a:lnTo>
                  <a:lnTo>
                    <a:pt x="146769" y="60179"/>
                  </a:lnTo>
                  <a:cubicBezTo>
                    <a:pt x="147245" y="52677"/>
                    <a:pt x="145102" y="44676"/>
                    <a:pt x="138076" y="398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10800000">
              <a:off x="-447625" y="4006375"/>
              <a:ext cx="2653575" cy="1469900"/>
            </a:xfrm>
            <a:custGeom>
              <a:avLst/>
              <a:gdLst/>
              <a:ahLst/>
              <a:cxnLst/>
              <a:rect l="l" t="t" r="r" b="b"/>
              <a:pathLst>
                <a:path w="106143" h="58796" extrusionOk="0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10800000">
              <a:off x="-113350" y="2881950"/>
              <a:ext cx="4391425" cy="2560950"/>
            </a:xfrm>
            <a:custGeom>
              <a:avLst/>
              <a:gdLst/>
              <a:ahLst/>
              <a:cxnLst/>
              <a:rect l="l" t="t" r="r" b="b"/>
              <a:pathLst>
                <a:path w="175657" h="102438" extrusionOk="0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04575" y="4637988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479050" y="4186213"/>
              <a:ext cx="140127" cy="10282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flipH="1">
              <a:off x="1940552" y="4392897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100125" y="4784164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subTitle" idx="1"/>
          </p:nvPr>
        </p:nvSpPr>
        <p:spPr>
          <a:xfrm>
            <a:off x="720000" y="3179700"/>
            <a:ext cx="3157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title"/>
          </p:nvPr>
        </p:nvSpPr>
        <p:spPr>
          <a:xfrm>
            <a:off x="720000" y="917100"/>
            <a:ext cx="3157200" cy="22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grpSp>
        <p:nvGrpSpPr>
          <p:cNvPr id="96" name="Google Shape;96;p7"/>
          <p:cNvGrpSpPr/>
          <p:nvPr/>
        </p:nvGrpSpPr>
        <p:grpSpPr>
          <a:xfrm>
            <a:off x="-540000" y="-221850"/>
            <a:ext cx="2781975" cy="1819325"/>
            <a:chOff x="-540000" y="-221850"/>
            <a:chExt cx="2781975" cy="1819325"/>
          </a:xfrm>
        </p:grpSpPr>
        <p:sp>
          <p:nvSpPr>
            <p:cNvPr id="97" name="Google Shape;97;p7"/>
            <p:cNvSpPr/>
            <p:nvPr/>
          </p:nvSpPr>
          <p:spPr>
            <a:xfrm flipH="1">
              <a:off x="567075" y="768600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 rot="10800000">
              <a:off x="-540000" y="-221850"/>
              <a:ext cx="2781975" cy="1819325"/>
            </a:xfrm>
            <a:custGeom>
              <a:avLst/>
              <a:gdLst/>
              <a:ahLst/>
              <a:cxnLst/>
              <a:rect l="l" t="t" r="r" b="b"/>
              <a:pathLst>
                <a:path w="111279" h="72773" extrusionOk="0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 flipH="1">
              <a:off x="122522" y="382722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649413" y="177278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1617596" y="137776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7"/>
          <p:cNvGrpSpPr/>
          <p:nvPr/>
        </p:nvGrpSpPr>
        <p:grpSpPr>
          <a:xfrm>
            <a:off x="5476650" y="3017600"/>
            <a:ext cx="4391425" cy="2560950"/>
            <a:chOff x="5476650" y="3017600"/>
            <a:chExt cx="4391425" cy="2560950"/>
          </a:xfrm>
        </p:grpSpPr>
        <p:sp>
          <p:nvSpPr>
            <p:cNvPr id="103" name="Google Shape;103;p7"/>
            <p:cNvSpPr/>
            <p:nvPr/>
          </p:nvSpPr>
          <p:spPr>
            <a:xfrm rot="10800000" flipH="1">
              <a:off x="5476650" y="3017600"/>
              <a:ext cx="4391425" cy="2560950"/>
            </a:xfrm>
            <a:custGeom>
              <a:avLst/>
              <a:gdLst/>
              <a:ahLst/>
              <a:cxnLst/>
              <a:rect l="l" t="t" r="r" b="b"/>
              <a:pathLst>
                <a:path w="175657" h="102438" extrusionOk="0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7339849" y="3526474"/>
              <a:ext cx="1812822" cy="1616886"/>
            </a:xfrm>
            <a:custGeom>
              <a:avLst/>
              <a:gdLst/>
              <a:ahLst/>
              <a:cxnLst/>
              <a:rect l="l" t="t" r="r" b="b"/>
              <a:pathLst>
                <a:path w="167815" h="149677" extrusionOk="0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3970300" y="1000350"/>
            <a:ext cx="4453500" cy="3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-1209625" y="3824114"/>
            <a:ext cx="3724269" cy="1728361"/>
            <a:chOff x="-1209625" y="3824114"/>
            <a:chExt cx="3724269" cy="1728361"/>
          </a:xfrm>
        </p:grpSpPr>
        <p:sp>
          <p:nvSpPr>
            <p:cNvPr id="108" name="Google Shape;108;p8"/>
            <p:cNvSpPr/>
            <p:nvPr/>
          </p:nvSpPr>
          <p:spPr>
            <a:xfrm>
              <a:off x="0" y="3914950"/>
              <a:ext cx="2514644" cy="1228570"/>
            </a:xfrm>
            <a:custGeom>
              <a:avLst/>
              <a:gdLst/>
              <a:ahLst/>
              <a:cxnLst/>
              <a:rect l="l" t="t" r="r" b="b"/>
              <a:pathLst>
                <a:path w="84947" h="41366" extrusionOk="0">
                  <a:moveTo>
                    <a:pt x="78659" y="27077"/>
                  </a:moveTo>
                  <a:cubicBezTo>
                    <a:pt x="76159" y="25387"/>
                    <a:pt x="73230" y="24767"/>
                    <a:pt x="70062" y="24767"/>
                  </a:cubicBezTo>
                  <a:cubicBezTo>
                    <a:pt x="63108" y="24767"/>
                    <a:pt x="54892" y="27696"/>
                    <a:pt x="46772" y="28411"/>
                  </a:cubicBezTo>
                  <a:cubicBezTo>
                    <a:pt x="45605" y="28506"/>
                    <a:pt x="44509" y="28578"/>
                    <a:pt x="43461" y="28578"/>
                  </a:cubicBezTo>
                  <a:cubicBezTo>
                    <a:pt x="33840" y="28578"/>
                    <a:pt x="28625" y="24077"/>
                    <a:pt x="21671" y="12670"/>
                  </a:cubicBezTo>
                  <a:cubicBezTo>
                    <a:pt x="17027" y="5120"/>
                    <a:pt x="8549" y="548"/>
                    <a:pt x="0" y="0"/>
                  </a:cubicBezTo>
                  <a:lnTo>
                    <a:pt x="0" y="41366"/>
                  </a:lnTo>
                  <a:lnTo>
                    <a:pt x="84518" y="41366"/>
                  </a:lnTo>
                  <a:cubicBezTo>
                    <a:pt x="84946" y="36127"/>
                    <a:pt x="83565" y="30435"/>
                    <a:pt x="78659" y="270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147425" y="3824114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754527" y="4111147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984250" y="4829300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 flipH="1">
              <a:off x="2109435" y="4883578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 rot="10800000">
              <a:off x="-1209625" y="4082575"/>
              <a:ext cx="2653575" cy="1469900"/>
            </a:xfrm>
            <a:custGeom>
              <a:avLst/>
              <a:gdLst/>
              <a:ahLst/>
              <a:cxnLst/>
              <a:rect l="l" t="t" r="r" b="b"/>
              <a:pathLst>
                <a:path w="106143" h="58796" extrusionOk="0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8"/>
          <p:cNvGrpSpPr/>
          <p:nvPr/>
        </p:nvGrpSpPr>
        <p:grpSpPr>
          <a:xfrm>
            <a:off x="6281538" y="-300825"/>
            <a:ext cx="3315963" cy="1819325"/>
            <a:chOff x="6281538" y="-300825"/>
            <a:chExt cx="3315963" cy="1819325"/>
          </a:xfrm>
        </p:grpSpPr>
        <p:sp>
          <p:nvSpPr>
            <p:cNvPr id="115" name="Google Shape;115;p8"/>
            <p:cNvSpPr/>
            <p:nvPr/>
          </p:nvSpPr>
          <p:spPr>
            <a:xfrm flipH="1">
              <a:off x="6281538" y="113550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7274600" y="177301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 flipH="1">
              <a:off x="8500198" y="180116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869852" y="539997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 rot="10800000" flipH="1">
              <a:off x="6815525" y="-300825"/>
              <a:ext cx="2781975" cy="1819325"/>
            </a:xfrm>
            <a:custGeom>
              <a:avLst/>
              <a:gdLst/>
              <a:ahLst/>
              <a:cxnLst/>
              <a:rect l="l" t="t" r="r" b="b"/>
              <a:pathLst>
                <a:path w="111279" h="72773" extrusionOk="0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subTitle" idx="1"/>
          </p:nvPr>
        </p:nvSpPr>
        <p:spPr>
          <a:xfrm>
            <a:off x="720000" y="2263950"/>
            <a:ext cx="3780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720000" y="1217250"/>
            <a:ext cx="3780000" cy="10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grpSp>
        <p:nvGrpSpPr>
          <p:cNvPr id="123" name="Google Shape;123;p9"/>
          <p:cNvGrpSpPr/>
          <p:nvPr/>
        </p:nvGrpSpPr>
        <p:grpSpPr>
          <a:xfrm>
            <a:off x="-553620" y="-72000"/>
            <a:ext cx="2352925" cy="1177831"/>
            <a:chOff x="-553620" y="-72000"/>
            <a:chExt cx="2352925" cy="1177831"/>
          </a:xfrm>
        </p:grpSpPr>
        <p:sp>
          <p:nvSpPr>
            <p:cNvPr id="124" name="Google Shape;124;p9"/>
            <p:cNvSpPr/>
            <p:nvPr/>
          </p:nvSpPr>
          <p:spPr>
            <a:xfrm>
              <a:off x="1370675" y="176238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 flipH="1">
              <a:off x="85835" y="391316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267902" y="629147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 flipH="1">
              <a:off x="-553620" y="-72000"/>
              <a:ext cx="2352925" cy="1177831"/>
            </a:xfrm>
            <a:custGeom>
              <a:avLst/>
              <a:gdLst/>
              <a:ahLst/>
              <a:cxnLst/>
              <a:rect l="l" t="t" r="r" b="b"/>
              <a:pathLst>
                <a:path w="106143" h="58796" extrusionOk="0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 flipH="1">
              <a:off x="658425" y="162259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9"/>
          <p:cNvSpPr/>
          <p:nvPr/>
        </p:nvSpPr>
        <p:spPr>
          <a:xfrm>
            <a:off x="6574875" y="3629400"/>
            <a:ext cx="2569248" cy="1514357"/>
          </a:xfrm>
          <a:custGeom>
            <a:avLst/>
            <a:gdLst/>
            <a:ahLst/>
            <a:cxnLst/>
            <a:rect l="l" t="t" r="r" b="b"/>
            <a:pathLst>
              <a:path w="167815" h="149677" extrusionOk="0">
                <a:moveTo>
                  <a:pt x="149143" y="0"/>
                </a:moveTo>
                <a:cubicBezTo>
                  <a:pt x="127698" y="0"/>
                  <a:pt x="91726" y="5319"/>
                  <a:pt x="62615" y="35997"/>
                </a:cubicBezTo>
                <a:cubicBezTo>
                  <a:pt x="21429" y="79402"/>
                  <a:pt x="34347" y="102412"/>
                  <a:pt x="0" y="149677"/>
                </a:cubicBezTo>
                <a:lnTo>
                  <a:pt x="167815" y="149677"/>
                </a:lnTo>
                <a:lnTo>
                  <a:pt x="167815" y="1498"/>
                </a:lnTo>
                <a:cubicBezTo>
                  <a:pt x="167815" y="1498"/>
                  <a:pt x="160525" y="0"/>
                  <a:pt x="1491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>
            <a:spLocks noGrp="1"/>
          </p:cNvSpPr>
          <p:nvPr>
            <p:ph type="title"/>
          </p:nvPr>
        </p:nvSpPr>
        <p:spPr>
          <a:xfrm>
            <a:off x="2862000" y="3523455"/>
            <a:ext cx="3420000" cy="10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grpSp>
        <p:nvGrpSpPr>
          <p:cNvPr id="132" name="Google Shape;132;p10"/>
          <p:cNvGrpSpPr/>
          <p:nvPr/>
        </p:nvGrpSpPr>
        <p:grpSpPr>
          <a:xfrm>
            <a:off x="-513800" y="3693838"/>
            <a:ext cx="2998403" cy="1819325"/>
            <a:chOff x="-513800" y="3693838"/>
            <a:chExt cx="2998403" cy="1819325"/>
          </a:xfrm>
        </p:grpSpPr>
        <p:sp>
          <p:nvSpPr>
            <p:cNvPr id="133" name="Google Shape;133;p10"/>
            <p:cNvSpPr/>
            <p:nvPr/>
          </p:nvSpPr>
          <p:spPr>
            <a:xfrm flipH="1">
              <a:off x="-513800" y="3693838"/>
              <a:ext cx="2781975" cy="1819325"/>
            </a:xfrm>
            <a:custGeom>
              <a:avLst/>
              <a:gdLst/>
              <a:ahLst/>
              <a:cxnLst/>
              <a:rect l="l" t="t" r="r" b="b"/>
              <a:pathLst>
                <a:path w="111279" h="72773" extrusionOk="0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0"/>
            <p:cNvSpPr/>
            <p:nvPr/>
          </p:nvSpPr>
          <p:spPr>
            <a:xfrm flipH="1">
              <a:off x="-15" y="4267903"/>
              <a:ext cx="981718" cy="875610"/>
            </a:xfrm>
            <a:custGeom>
              <a:avLst/>
              <a:gdLst/>
              <a:ahLst/>
              <a:cxnLst/>
              <a:rect l="l" t="t" r="r" b="b"/>
              <a:pathLst>
                <a:path w="167815" h="149677" extrusionOk="0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89600" y="4825150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0"/>
            <p:cNvSpPr/>
            <p:nvPr/>
          </p:nvSpPr>
          <p:spPr>
            <a:xfrm>
              <a:off x="420775" y="4140800"/>
              <a:ext cx="140127" cy="10282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0"/>
            <p:cNvSpPr/>
            <p:nvPr/>
          </p:nvSpPr>
          <p:spPr>
            <a:xfrm flipH="1">
              <a:off x="2302502" y="4753110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1595350" y="4878901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10"/>
          <p:cNvGrpSpPr/>
          <p:nvPr/>
        </p:nvGrpSpPr>
        <p:grpSpPr>
          <a:xfrm>
            <a:off x="7351784" y="-225807"/>
            <a:ext cx="2065543" cy="1491095"/>
            <a:chOff x="7351784" y="-225807"/>
            <a:chExt cx="2065543" cy="1491095"/>
          </a:xfrm>
        </p:grpSpPr>
        <p:sp>
          <p:nvSpPr>
            <p:cNvPr id="140" name="Google Shape;140;p10"/>
            <p:cNvSpPr/>
            <p:nvPr/>
          </p:nvSpPr>
          <p:spPr>
            <a:xfrm>
              <a:off x="7351784" y="-225807"/>
              <a:ext cx="2065543" cy="1144170"/>
            </a:xfrm>
            <a:custGeom>
              <a:avLst/>
              <a:gdLst/>
              <a:ahLst/>
              <a:cxnLst/>
              <a:rect l="l" t="t" r="r" b="b"/>
              <a:pathLst>
                <a:path w="106143" h="58796" extrusionOk="0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 flipH="1">
              <a:off x="7414225" y="77950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8757325" y="437175"/>
              <a:ext cx="140127" cy="10282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0"/>
            <p:cNvSpPr/>
            <p:nvPr/>
          </p:nvSpPr>
          <p:spPr>
            <a:xfrm flipH="1">
              <a:off x="8424002" y="72735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8804650" y="1046176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>
            <a:spLocks noGrp="1"/>
          </p:cNvSpPr>
          <p:nvPr>
            <p:ph type="title"/>
          </p:nvPr>
        </p:nvSpPr>
        <p:spPr>
          <a:xfrm>
            <a:off x="720013" y="2070000"/>
            <a:ext cx="2411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13" y="1481088"/>
            <a:ext cx="24114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1"/>
          </p:nvPr>
        </p:nvSpPr>
        <p:spPr>
          <a:xfrm>
            <a:off x="720013" y="2408400"/>
            <a:ext cx="2411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 idx="3"/>
          </p:nvPr>
        </p:nvSpPr>
        <p:spPr>
          <a:xfrm>
            <a:off x="3366300" y="2070000"/>
            <a:ext cx="2411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4" hasCustomPrompt="1"/>
          </p:nvPr>
        </p:nvSpPr>
        <p:spPr>
          <a:xfrm>
            <a:off x="3366300" y="1481088"/>
            <a:ext cx="24114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5"/>
          </p:nvPr>
        </p:nvSpPr>
        <p:spPr>
          <a:xfrm>
            <a:off x="3366300" y="2408400"/>
            <a:ext cx="2411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6"/>
          </p:nvPr>
        </p:nvSpPr>
        <p:spPr>
          <a:xfrm>
            <a:off x="6012550" y="2070000"/>
            <a:ext cx="2411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7" hasCustomPrompt="1"/>
          </p:nvPr>
        </p:nvSpPr>
        <p:spPr>
          <a:xfrm>
            <a:off x="6012550" y="1481088"/>
            <a:ext cx="24114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8"/>
          </p:nvPr>
        </p:nvSpPr>
        <p:spPr>
          <a:xfrm>
            <a:off x="6012550" y="2408400"/>
            <a:ext cx="2411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 idx="9"/>
          </p:nvPr>
        </p:nvSpPr>
        <p:spPr>
          <a:xfrm>
            <a:off x="720013" y="3761100"/>
            <a:ext cx="2411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13" y="3171587"/>
            <a:ext cx="24114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4"/>
          </p:nvPr>
        </p:nvSpPr>
        <p:spPr>
          <a:xfrm>
            <a:off x="720013" y="4099500"/>
            <a:ext cx="2411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5"/>
          </p:nvPr>
        </p:nvSpPr>
        <p:spPr>
          <a:xfrm>
            <a:off x="3366300" y="3761100"/>
            <a:ext cx="2411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16" hasCustomPrompt="1"/>
          </p:nvPr>
        </p:nvSpPr>
        <p:spPr>
          <a:xfrm>
            <a:off x="3366300" y="3171587"/>
            <a:ext cx="24114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17"/>
          </p:nvPr>
        </p:nvSpPr>
        <p:spPr>
          <a:xfrm>
            <a:off x="3366300" y="4099500"/>
            <a:ext cx="2411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8"/>
          </p:nvPr>
        </p:nvSpPr>
        <p:spPr>
          <a:xfrm>
            <a:off x="6012550" y="3761100"/>
            <a:ext cx="2411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9" hasCustomPrompt="1"/>
          </p:nvPr>
        </p:nvSpPr>
        <p:spPr>
          <a:xfrm>
            <a:off x="6012550" y="3171587"/>
            <a:ext cx="24114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20"/>
          </p:nvPr>
        </p:nvSpPr>
        <p:spPr>
          <a:xfrm>
            <a:off x="6012550" y="4099500"/>
            <a:ext cx="2411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grpSp>
        <p:nvGrpSpPr>
          <p:cNvPr id="182" name="Google Shape;182;p13"/>
          <p:cNvGrpSpPr/>
          <p:nvPr/>
        </p:nvGrpSpPr>
        <p:grpSpPr>
          <a:xfrm>
            <a:off x="-2771975" y="3498325"/>
            <a:ext cx="4391425" cy="2560950"/>
            <a:chOff x="-2771975" y="3498325"/>
            <a:chExt cx="4391425" cy="2560950"/>
          </a:xfrm>
        </p:grpSpPr>
        <p:sp>
          <p:nvSpPr>
            <p:cNvPr id="183" name="Google Shape;183;p13"/>
            <p:cNvSpPr/>
            <p:nvPr/>
          </p:nvSpPr>
          <p:spPr>
            <a:xfrm>
              <a:off x="0" y="4603500"/>
              <a:ext cx="728089" cy="539982"/>
            </a:xfrm>
            <a:custGeom>
              <a:avLst/>
              <a:gdLst/>
              <a:ahLst/>
              <a:cxnLst/>
              <a:rect l="l" t="t" r="r" b="b"/>
              <a:pathLst>
                <a:path w="22767" h="16885" extrusionOk="0">
                  <a:moveTo>
                    <a:pt x="7216" y="1"/>
                  </a:moveTo>
                  <a:cubicBezTo>
                    <a:pt x="4906" y="1"/>
                    <a:pt x="2477" y="215"/>
                    <a:pt x="0" y="667"/>
                  </a:cubicBezTo>
                  <a:lnTo>
                    <a:pt x="0" y="16885"/>
                  </a:lnTo>
                  <a:lnTo>
                    <a:pt x="22409" y="16885"/>
                  </a:lnTo>
                  <a:cubicBezTo>
                    <a:pt x="22767" y="12360"/>
                    <a:pt x="22028" y="7931"/>
                    <a:pt x="19742" y="4406"/>
                  </a:cubicBezTo>
                  <a:cubicBezTo>
                    <a:pt x="17766" y="1382"/>
                    <a:pt x="12955" y="1"/>
                    <a:pt x="7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 rot="10800000">
              <a:off x="-2771975" y="3498325"/>
              <a:ext cx="4391425" cy="2560950"/>
            </a:xfrm>
            <a:custGeom>
              <a:avLst/>
              <a:gdLst/>
              <a:ahLst/>
              <a:cxnLst/>
              <a:rect l="l" t="t" r="r" b="b"/>
              <a:pathLst>
                <a:path w="175657" h="102438" extrusionOk="0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33713" y="3957838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74223" y="4708741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011500" y="4859526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 flipH="1">
              <a:off x="449152" y="4300610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13"/>
          <p:cNvGrpSpPr/>
          <p:nvPr/>
        </p:nvGrpSpPr>
        <p:grpSpPr>
          <a:xfrm>
            <a:off x="6928250" y="-194950"/>
            <a:ext cx="2653575" cy="1469900"/>
            <a:chOff x="6928250" y="-194950"/>
            <a:chExt cx="2653575" cy="1469900"/>
          </a:xfrm>
        </p:grpSpPr>
        <p:sp>
          <p:nvSpPr>
            <p:cNvPr id="190" name="Google Shape;190;p13"/>
            <p:cNvSpPr/>
            <p:nvPr/>
          </p:nvSpPr>
          <p:spPr>
            <a:xfrm>
              <a:off x="6928250" y="-194950"/>
              <a:ext cx="2653575" cy="1469900"/>
            </a:xfrm>
            <a:custGeom>
              <a:avLst/>
              <a:gdLst/>
              <a:ahLst/>
              <a:cxnLst/>
              <a:rect l="l" t="t" r="r" b="b"/>
              <a:pathLst>
                <a:path w="106143" h="58796" extrusionOk="0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7131088" y="157813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 flipH="1">
              <a:off x="8726823" y="903516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 flipH="1">
              <a:off x="8726825" y="186276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8163990" y="322885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>
            <a:spLocks noGrp="1"/>
          </p:cNvSpPr>
          <p:nvPr>
            <p:ph type="title"/>
          </p:nvPr>
        </p:nvSpPr>
        <p:spPr>
          <a:xfrm>
            <a:off x="1636050" y="3202800"/>
            <a:ext cx="58719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1636050" y="1294200"/>
            <a:ext cx="5871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98" name="Google Shape;198;p14"/>
          <p:cNvGrpSpPr/>
          <p:nvPr/>
        </p:nvGrpSpPr>
        <p:grpSpPr>
          <a:xfrm>
            <a:off x="4437468" y="2881950"/>
            <a:ext cx="5153207" cy="2594325"/>
            <a:chOff x="4437468" y="2881950"/>
            <a:chExt cx="5153207" cy="2594325"/>
          </a:xfrm>
        </p:grpSpPr>
        <p:sp>
          <p:nvSpPr>
            <p:cNvPr id="199" name="Google Shape;199;p14"/>
            <p:cNvSpPr/>
            <p:nvPr/>
          </p:nvSpPr>
          <p:spPr>
            <a:xfrm flipH="1">
              <a:off x="4437468" y="3220324"/>
              <a:ext cx="4705582" cy="1923170"/>
            </a:xfrm>
            <a:custGeom>
              <a:avLst/>
              <a:gdLst/>
              <a:ahLst/>
              <a:cxnLst/>
              <a:rect l="l" t="t" r="r" b="b"/>
              <a:pathLst>
                <a:path w="147245" h="60179" extrusionOk="0">
                  <a:moveTo>
                    <a:pt x="138076" y="39889"/>
                  </a:moveTo>
                  <a:cubicBezTo>
                    <a:pt x="134385" y="37389"/>
                    <a:pt x="130122" y="36484"/>
                    <a:pt x="125479" y="36484"/>
                  </a:cubicBezTo>
                  <a:cubicBezTo>
                    <a:pt x="115238" y="36484"/>
                    <a:pt x="103141" y="40842"/>
                    <a:pt x="91209" y="41866"/>
                  </a:cubicBezTo>
                  <a:cubicBezTo>
                    <a:pt x="89519" y="42032"/>
                    <a:pt x="87899" y="42104"/>
                    <a:pt x="86351" y="42104"/>
                  </a:cubicBezTo>
                  <a:cubicBezTo>
                    <a:pt x="72206" y="42104"/>
                    <a:pt x="64537" y="35531"/>
                    <a:pt x="54297" y="18718"/>
                  </a:cubicBezTo>
                  <a:cubicBezTo>
                    <a:pt x="47034" y="6787"/>
                    <a:pt x="33245" y="0"/>
                    <a:pt x="19814" y="0"/>
                  </a:cubicBezTo>
                  <a:cubicBezTo>
                    <a:pt x="12812" y="0"/>
                    <a:pt x="5858" y="1834"/>
                    <a:pt x="0" y="5835"/>
                  </a:cubicBezTo>
                  <a:lnTo>
                    <a:pt x="0" y="60179"/>
                  </a:lnTo>
                  <a:lnTo>
                    <a:pt x="146769" y="60179"/>
                  </a:lnTo>
                  <a:cubicBezTo>
                    <a:pt x="147245" y="52677"/>
                    <a:pt x="145102" y="44676"/>
                    <a:pt x="138076" y="398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 rot="10800000" flipH="1">
              <a:off x="6937100" y="4006375"/>
              <a:ext cx="2653575" cy="1469900"/>
            </a:xfrm>
            <a:custGeom>
              <a:avLst/>
              <a:gdLst/>
              <a:ahLst/>
              <a:cxnLst/>
              <a:rect l="l" t="t" r="r" b="b"/>
              <a:pathLst>
                <a:path w="106143" h="58796" extrusionOk="0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 rot="10800000" flipH="1">
              <a:off x="4864975" y="2881950"/>
              <a:ext cx="4391425" cy="2560950"/>
            </a:xfrm>
            <a:custGeom>
              <a:avLst/>
              <a:gdLst/>
              <a:ahLst/>
              <a:cxnLst/>
              <a:rect l="l" t="t" r="r" b="b"/>
              <a:pathLst>
                <a:path w="175657" h="102438" extrusionOk="0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 flipH="1">
              <a:off x="8423050" y="4637988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 flipH="1">
              <a:off x="6523873" y="4186213"/>
              <a:ext cx="140127" cy="10282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7020397" y="4392897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 flipH="1">
              <a:off x="5809271" y="4784164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4"/>
          <p:cNvGrpSpPr/>
          <p:nvPr/>
        </p:nvGrpSpPr>
        <p:grpSpPr>
          <a:xfrm>
            <a:off x="-61200" y="-93587"/>
            <a:ext cx="2781975" cy="1981112"/>
            <a:chOff x="-61200" y="-93587"/>
            <a:chExt cx="2781975" cy="1981112"/>
          </a:xfrm>
        </p:grpSpPr>
        <p:sp>
          <p:nvSpPr>
            <p:cNvPr id="207" name="Google Shape;207;p14"/>
            <p:cNvSpPr/>
            <p:nvPr/>
          </p:nvSpPr>
          <p:spPr>
            <a:xfrm rot="10800000">
              <a:off x="-6623" y="98"/>
              <a:ext cx="2333048" cy="1887427"/>
            </a:xfrm>
            <a:custGeom>
              <a:avLst/>
              <a:gdLst/>
              <a:ahLst/>
              <a:cxnLst/>
              <a:rect l="l" t="t" r="r" b="b"/>
              <a:pathLst>
                <a:path w="167815" h="149677" extrusionOk="0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 flipH="1">
              <a:off x="62475" y="768588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566648" y="136163"/>
              <a:ext cx="140127" cy="10282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 flipH="1">
              <a:off x="964197" y="322872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093821" y="942214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 rot="10800000">
              <a:off x="-61200" y="-93587"/>
              <a:ext cx="2781975" cy="1819325"/>
            </a:xfrm>
            <a:custGeom>
              <a:avLst/>
              <a:gdLst/>
              <a:ahLst/>
              <a:cxnLst/>
              <a:rect l="l" t="t" r="r" b="b"/>
              <a:pathLst>
                <a:path w="111279" h="72773" extrusionOk="0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Just Another Hand"/>
              <a:buNone/>
              <a:defRPr sz="4500">
                <a:solidFill>
                  <a:schemeClr val="accent2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7" r:id="rId11"/>
    <p:sldLayoutId id="2147483669" r:id="rId12"/>
    <p:sldLayoutId id="2147483671" r:id="rId13"/>
    <p:sldLayoutId id="2147483675" r:id="rId14"/>
    <p:sldLayoutId id="2147483680" r:id="rId15"/>
    <p:sldLayoutId id="214748368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39"/>
          <p:cNvGrpSpPr/>
          <p:nvPr/>
        </p:nvGrpSpPr>
        <p:grpSpPr>
          <a:xfrm rot="179882">
            <a:off x="5610175" y="758853"/>
            <a:ext cx="2879910" cy="3436759"/>
            <a:chOff x="5914702" y="1257062"/>
            <a:chExt cx="2880000" cy="3960900"/>
          </a:xfrm>
        </p:grpSpPr>
        <p:sp>
          <p:nvSpPr>
            <p:cNvPr id="626" name="Google Shape;626;p39"/>
            <p:cNvSpPr/>
            <p:nvPr/>
          </p:nvSpPr>
          <p:spPr>
            <a:xfrm rot="-1432">
              <a:off x="5914702" y="1257662"/>
              <a:ext cx="2880000" cy="3959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 rot="-1637">
              <a:off x="6094807" y="1437468"/>
              <a:ext cx="2520000" cy="360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" name="Google Shape;628;p39"/>
          <p:cNvSpPr txBox="1">
            <a:spLocks noGrp="1"/>
          </p:cNvSpPr>
          <p:nvPr>
            <p:ph type="ctrTitle"/>
          </p:nvPr>
        </p:nvSpPr>
        <p:spPr>
          <a:xfrm>
            <a:off x="722725" y="768600"/>
            <a:ext cx="4500000" cy="21720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3600" dirty="0"/>
              <a:t>Роль родителей в эмоциональном благополучии подростков</a:t>
            </a:r>
            <a:endParaRPr sz="3600" dirty="0">
              <a:solidFill>
                <a:schemeClr val="accent2"/>
              </a:solidFill>
            </a:endParaRPr>
          </a:p>
        </p:txBody>
      </p:sp>
      <p:sp>
        <p:nvSpPr>
          <p:cNvPr id="629" name="Google Shape;629;p39"/>
          <p:cNvSpPr txBox="1">
            <a:spLocks noGrp="1"/>
          </p:cNvSpPr>
          <p:nvPr>
            <p:ph type="subTitle" idx="1"/>
          </p:nvPr>
        </p:nvSpPr>
        <p:spPr>
          <a:xfrm>
            <a:off x="722725" y="2940599"/>
            <a:ext cx="4500000" cy="1248801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/>
            <a:r>
              <a:rPr lang="ru-RU" sz="1000" dirty="0"/>
              <a:t>Рудик Наталья Владимировна, Действительный член Профессиональной Психотерапевтической Лиги (ППЛ), педагог-психолог высшей квалификационной категории, государственного бюджетного профессионального образовательного учреждения Московской области «Шатурский энергетический техникум», </a:t>
            </a:r>
            <a:endParaRPr lang="ru-RU" sz="1000" dirty="0" smtClean="0"/>
          </a:p>
          <a:p>
            <a:pPr marL="0" lvl="0" indent="0"/>
            <a:r>
              <a:rPr lang="ru-RU" sz="1000" dirty="0" smtClean="0"/>
              <a:t>г</a:t>
            </a:r>
            <a:r>
              <a:rPr lang="ru-RU" sz="1000" dirty="0"/>
              <a:t>. Шатура, Московская область.</a:t>
            </a:r>
            <a:endParaRPr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r="7851"/>
          <a:stretch/>
        </p:blipFill>
        <p:spPr>
          <a:xfrm rot="176232">
            <a:off x="5875760" y="991906"/>
            <a:ext cx="2382893" cy="2986777"/>
          </a:xfrm>
          <a:prstGeom prst="rect">
            <a:avLst/>
          </a:prstGeom>
        </p:spPr>
      </p:pic>
      <p:grpSp>
        <p:nvGrpSpPr>
          <p:cNvPr id="805" name="Google Shape;805;p39"/>
          <p:cNvGrpSpPr/>
          <p:nvPr/>
        </p:nvGrpSpPr>
        <p:grpSpPr>
          <a:xfrm rot="295522">
            <a:off x="5345833" y="3624341"/>
            <a:ext cx="1228351" cy="977297"/>
            <a:chOff x="4977006" y="3735346"/>
            <a:chExt cx="1228351" cy="977297"/>
          </a:xfrm>
        </p:grpSpPr>
        <p:grpSp>
          <p:nvGrpSpPr>
            <p:cNvPr id="806" name="Google Shape;806;p39"/>
            <p:cNvGrpSpPr/>
            <p:nvPr/>
          </p:nvGrpSpPr>
          <p:grpSpPr>
            <a:xfrm>
              <a:off x="4977006" y="3735346"/>
              <a:ext cx="1078224" cy="923805"/>
              <a:chOff x="4977006" y="3735346"/>
              <a:chExt cx="1078224" cy="923805"/>
            </a:xfrm>
          </p:grpSpPr>
          <p:sp>
            <p:nvSpPr>
              <p:cNvPr id="807" name="Google Shape;807;p39"/>
              <p:cNvSpPr/>
              <p:nvPr/>
            </p:nvSpPr>
            <p:spPr>
              <a:xfrm>
                <a:off x="4977006" y="3735346"/>
                <a:ext cx="1078224" cy="923805"/>
              </a:xfrm>
              <a:custGeom>
                <a:avLst/>
                <a:gdLst/>
                <a:ahLst/>
                <a:cxnLst/>
                <a:rect l="l" t="t" r="r" b="b"/>
                <a:pathLst>
                  <a:path w="24956" h="21372" extrusionOk="0">
                    <a:moveTo>
                      <a:pt x="6693" y="0"/>
                    </a:moveTo>
                    <a:cubicBezTo>
                      <a:pt x="5504" y="0"/>
                      <a:pt x="4402" y="376"/>
                      <a:pt x="3481" y="1152"/>
                    </a:cubicBezTo>
                    <a:cubicBezTo>
                      <a:pt x="381" y="3777"/>
                      <a:pt x="0" y="10377"/>
                      <a:pt x="2815" y="16426"/>
                    </a:cubicBezTo>
                    <a:lnTo>
                      <a:pt x="5155" y="21371"/>
                    </a:lnTo>
                    <a:lnTo>
                      <a:pt x="24955" y="21371"/>
                    </a:lnTo>
                    <a:lnTo>
                      <a:pt x="15521" y="6269"/>
                    </a:lnTo>
                    <a:cubicBezTo>
                      <a:pt x="12975" y="2214"/>
                      <a:pt x="9579" y="0"/>
                      <a:pt x="66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9"/>
              <p:cNvSpPr/>
              <p:nvPr/>
            </p:nvSpPr>
            <p:spPr>
              <a:xfrm>
                <a:off x="5181218" y="3853138"/>
                <a:ext cx="430667" cy="805757"/>
              </a:xfrm>
              <a:custGeom>
                <a:avLst/>
                <a:gdLst/>
                <a:ahLst/>
                <a:cxnLst/>
                <a:rect l="l" t="t" r="r" b="b"/>
                <a:pathLst>
                  <a:path w="9968" h="18641" extrusionOk="0">
                    <a:moveTo>
                      <a:pt x="142" y="0"/>
                    </a:moveTo>
                    <a:cubicBezTo>
                      <a:pt x="119" y="0"/>
                      <a:pt x="95" y="6"/>
                      <a:pt x="76" y="19"/>
                    </a:cubicBezTo>
                    <a:cubicBezTo>
                      <a:pt x="38" y="76"/>
                      <a:pt x="0" y="133"/>
                      <a:pt x="38" y="209"/>
                    </a:cubicBezTo>
                    <a:lnTo>
                      <a:pt x="9644" y="18640"/>
                    </a:lnTo>
                    <a:lnTo>
                      <a:pt x="9967" y="18640"/>
                    </a:lnTo>
                    <a:lnTo>
                      <a:pt x="248" y="76"/>
                    </a:lnTo>
                    <a:cubicBezTo>
                      <a:pt x="235" y="25"/>
                      <a:pt x="188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9"/>
              <p:cNvSpPr/>
              <p:nvPr/>
            </p:nvSpPr>
            <p:spPr>
              <a:xfrm>
                <a:off x="5061477" y="3845892"/>
                <a:ext cx="397788" cy="335945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7772" extrusionOk="0">
                    <a:moveTo>
                      <a:pt x="9051" y="1"/>
                    </a:moveTo>
                    <a:cubicBezTo>
                      <a:pt x="8998" y="1"/>
                      <a:pt x="8954" y="36"/>
                      <a:pt x="8940" y="92"/>
                    </a:cubicBezTo>
                    <a:lnTo>
                      <a:pt x="6639" y="7415"/>
                    </a:lnTo>
                    <a:lnTo>
                      <a:pt x="152" y="5152"/>
                    </a:lnTo>
                    <a:cubicBezTo>
                      <a:pt x="142" y="5149"/>
                      <a:pt x="132" y="5148"/>
                      <a:pt x="123" y="5148"/>
                    </a:cubicBezTo>
                    <a:cubicBezTo>
                      <a:pt x="62" y="5148"/>
                      <a:pt x="17" y="5197"/>
                      <a:pt x="0" y="5247"/>
                    </a:cubicBezTo>
                    <a:cubicBezTo>
                      <a:pt x="0" y="5342"/>
                      <a:pt x="19" y="5418"/>
                      <a:pt x="95" y="5437"/>
                    </a:cubicBezTo>
                    <a:lnTo>
                      <a:pt x="6715" y="7757"/>
                    </a:lnTo>
                    <a:cubicBezTo>
                      <a:pt x="6734" y="7767"/>
                      <a:pt x="6748" y="7772"/>
                      <a:pt x="6762" y="7772"/>
                    </a:cubicBezTo>
                    <a:cubicBezTo>
                      <a:pt x="6776" y="7772"/>
                      <a:pt x="6791" y="7767"/>
                      <a:pt x="6810" y="7757"/>
                    </a:cubicBezTo>
                    <a:cubicBezTo>
                      <a:pt x="6829" y="7757"/>
                      <a:pt x="6848" y="7700"/>
                      <a:pt x="6829" y="7681"/>
                    </a:cubicBezTo>
                    <a:lnTo>
                      <a:pt x="9187" y="206"/>
                    </a:lnTo>
                    <a:cubicBezTo>
                      <a:pt x="9206" y="149"/>
                      <a:pt x="9187" y="54"/>
                      <a:pt x="9111" y="16"/>
                    </a:cubicBezTo>
                    <a:cubicBezTo>
                      <a:pt x="9091" y="6"/>
                      <a:pt x="9070" y="1"/>
                      <a:pt x="90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9"/>
              <p:cNvSpPr/>
              <p:nvPr/>
            </p:nvSpPr>
            <p:spPr>
              <a:xfrm>
                <a:off x="5177941" y="4277464"/>
                <a:ext cx="594198" cy="380510"/>
              </a:xfrm>
              <a:custGeom>
                <a:avLst/>
                <a:gdLst/>
                <a:ahLst/>
                <a:cxnLst/>
                <a:rect l="l" t="t" r="r" b="b"/>
                <a:pathLst>
                  <a:path w="13753" h="8803" extrusionOk="0">
                    <a:moveTo>
                      <a:pt x="13564" y="1"/>
                    </a:moveTo>
                    <a:cubicBezTo>
                      <a:pt x="13518" y="1"/>
                      <a:pt x="13478" y="26"/>
                      <a:pt x="13467" y="72"/>
                    </a:cubicBezTo>
                    <a:lnTo>
                      <a:pt x="9853" y="8726"/>
                    </a:lnTo>
                    <a:lnTo>
                      <a:pt x="152" y="6082"/>
                    </a:lnTo>
                    <a:cubicBezTo>
                      <a:pt x="144" y="6080"/>
                      <a:pt x="136" y="6080"/>
                      <a:pt x="128" y="6080"/>
                    </a:cubicBezTo>
                    <a:cubicBezTo>
                      <a:pt x="61" y="6080"/>
                      <a:pt x="0" y="6148"/>
                      <a:pt x="0" y="6216"/>
                    </a:cubicBezTo>
                    <a:cubicBezTo>
                      <a:pt x="19" y="6311"/>
                      <a:pt x="57" y="6406"/>
                      <a:pt x="133" y="6425"/>
                    </a:cubicBezTo>
                    <a:lnTo>
                      <a:pt x="8826" y="8802"/>
                    </a:lnTo>
                    <a:lnTo>
                      <a:pt x="10157" y="8802"/>
                    </a:lnTo>
                    <a:lnTo>
                      <a:pt x="13733" y="262"/>
                    </a:lnTo>
                    <a:cubicBezTo>
                      <a:pt x="13752" y="186"/>
                      <a:pt x="13733" y="72"/>
                      <a:pt x="13657" y="34"/>
                    </a:cubicBezTo>
                    <a:cubicBezTo>
                      <a:pt x="13627" y="11"/>
                      <a:pt x="13594" y="1"/>
                      <a:pt x="13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39"/>
            <p:cNvGrpSpPr/>
            <p:nvPr/>
          </p:nvGrpSpPr>
          <p:grpSpPr>
            <a:xfrm>
              <a:off x="5296786" y="3951279"/>
              <a:ext cx="908571" cy="761365"/>
              <a:chOff x="5296786" y="3951279"/>
              <a:chExt cx="908571" cy="761365"/>
            </a:xfrm>
          </p:grpSpPr>
          <p:sp>
            <p:nvSpPr>
              <p:cNvPr id="812" name="Google Shape;812;p39"/>
              <p:cNvSpPr/>
              <p:nvPr/>
            </p:nvSpPr>
            <p:spPr>
              <a:xfrm>
                <a:off x="5485432" y="3951279"/>
                <a:ext cx="719925" cy="761365"/>
              </a:xfrm>
              <a:custGeom>
                <a:avLst/>
                <a:gdLst/>
                <a:ahLst/>
                <a:cxnLst/>
                <a:rect l="l" t="t" r="r" b="b"/>
                <a:pathLst>
                  <a:path w="16663" h="17614" extrusionOk="0">
                    <a:moveTo>
                      <a:pt x="9149" y="0"/>
                    </a:moveTo>
                    <a:cubicBezTo>
                      <a:pt x="9149" y="1"/>
                      <a:pt x="0" y="6297"/>
                      <a:pt x="3975" y="17576"/>
                    </a:cubicBezTo>
                    <a:lnTo>
                      <a:pt x="8198" y="17614"/>
                    </a:lnTo>
                    <a:cubicBezTo>
                      <a:pt x="16662" y="10804"/>
                      <a:pt x="9149" y="1"/>
                      <a:pt x="9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9"/>
              <p:cNvSpPr/>
              <p:nvPr/>
            </p:nvSpPr>
            <p:spPr>
              <a:xfrm>
                <a:off x="5599439" y="4168355"/>
                <a:ext cx="338598" cy="544289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12592" extrusionOk="0">
                    <a:moveTo>
                      <a:pt x="3081" y="0"/>
                    </a:moveTo>
                    <a:cubicBezTo>
                      <a:pt x="3081" y="0"/>
                      <a:pt x="0" y="5706"/>
                      <a:pt x="3538" y="12592"/>
                    </a:cubicBezTo>
                    <a:lnTo>
                      <a:pt x="5326" y="12554"/>
                    </a:lnTo>
                    <a:cubicBezTo>
                      <a:pt x="7836" y="4546"/>
                      <a:pt x="3082" y="0"/>
                      <a:pt x="30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9"/>
              <p:cNvSpPr/>
              <p:nvPr/>
            </p:nvSpPr>
            <p:spPr>
              <a:xfrm>
                <a:off x="5400099" y="4285192"/>
                <a:ext cx="369878" cy="427452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9889" extrusionOk="0">
                    <a:moveTo>
                      <a:pt x="2561" y="1"/>
                    </a:moveTo>
                    <a:cubicBezTo>
                      <a:pt x="2327" y="1"/>
                      <a:pt x="2100" y="84"/>
                      <a:pt x="1884" y="264"/>
                    </a:cubicBezTo>
                    <a:cubicBezTo>
                      <a:pt x="1" y="1767"/>
                      <a:pt x="3520" y="6864"/>
                      <a:pt x="5897" y="9889"/>
                    </a:cubicBezTo>
                    <a:lnTo>
                      <a:pt x="8560" y="9889"/>
                    </a:lnTo>
                    <a:cubicBezTo>
                      <a:pt x="7463" y="6906"/>
                      <a:pt x="4698" y="1"/>
                      <a:pt x="2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9"/>
              <p:cNvSpPr/>
              <p:nvPr/>
            </p:nvSpPr>
            <p:spPr>
              <a:xfrm>
                <a:off x="5296786" y="4460772"/>
                <a:ext cx="373939" cy="251872"/>
              </a:xfrm>
              <a:custGeom>
                <a:avLst/>
                <a:gdLst/>
                <a:ahLst/>
                <a:cxnLst/>
                <a:rect l="l" t="t" r="r" b="b"/>
                <a:pathLst>
                  <a:path w="8655" h="5827" extrusionOk="0">
                    <a:moveTo>
                      <a:pt x="2214" y="1"/>
                    </a:moveTo>
                    <a:cubicBezTo>
                      <a:pt x="1870" y="1"/>
                      <a:pt x="1553" y="110"/>
                      <a:pt x="1275" y="349"/>
                    </a:cubicBezTo>
                    <a:cubicBezTo>
                      <a:pt x="0" y="1433"/>
                      <a:pt x="1503" y="3677"/>
                      <a:pt x="3614" y="5827"/>
                    </a:cubicBezTo>
                    <a:lnTo>
                      <a:pt x="8655" y="5808"/>
                    </a:lnTo>
                    <a:cubicBezTo>
                      <a:pt x="6640" y="3025"/>
                      <a:pt x="4033" y="1"/>
                      <a:pt x="22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9"/>
              <p:cNvSpPr/>
              <p:nvPr/>
            </p:nvSpPr>
            <p:spPr>
              <a:xfrm>
                <a:off x="5810531" y="4327034"/>
                <a:ext cx="276987" cy="385610"/>
              </a:xfrm>
              <a:custGeom>
                <a:avLst/>
                <a:gdLst/>
                <a:ahLst/>
                <a:cxnLst/>
                <a:rect l="l" t="t" r="r" b="b"/>
                <a:pathLst>
                  <a:path w="6411" h="8921" extrusionOk="0">
                    <a:moveTo>
                      <a:pt x="6145" y="0"/>
                    </a:moveTo>
                    <a:lnTo>
                      <a:pt x="6145" y="0"/>
                    </a:lnTo>
                    <a:cubicBezTo>
                      <a:pt x="6144" y="0"/>
                      <a:pt x="1" y="2967"/>
                      <a:pt x="1" y="8921"/>
                    </a:cubicBezTo>
                    <a:lnTo>
                      <a:pt x="2474" y="8921"/>
                    </a:lnTo>
                    <a:cubicBezTo>
                      <a:pt x="6411" y="4470"/>
                      <a:pt x="6145" y="0"/>
                      <a:pt x="6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9"/>
              <p:cNvSpPr/>
              <p:nvPr/>
            </p:nvSpPr>
            <p:spPr>
              <a:xfrm>
                <a:off x="5880234" y="4478753"/>
                <a:ext cx="281956" cy="2338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411" extrusionOk="0">
                    <a:moveTo>
                      <a:pt x="4847" y="0"/>
                    </a:moveTo>
                    <a:cubicBezTo>
                      <a:pt x="3488" y="0"/>
                      <a:pt x="1508" y="2814"/>
                      <a:pt x="1" y="5411"/>
                    </a:cubicBezTo>
                    <a:lnTo>
                      <a:pt x="3805" y="5411"/>
                    </a:lnTo>
                    <a:cubicBezTo>
                      <a:pt x="5403" y="3376"/>
                      <a:pt x="6525" y="1340"/>
                      <a:pt x="5536" y="313"/>
                    </a:cubicBezTo>
                    <a:cubicBezTo>
                      <a:pt x="5333" y="98"/>
                      <a:pt x="5101" y="0"/>
                      <a:pt x="48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18" name="Google Shape;818;p39"/>
              <p:cNvGrpSpPr/>
              <p:nvPr/>
            </p:nvGrpSpPr>
            <p:grpSpPr>
              <a:xfrm>
                <a:off x="5724096" y="4351845"/>
                <a:ext cx="208606" cy="360799"/>
                <a:chOff x="5647896" y="4351089"/>
                <a:chExt cx="208606" cy="360799"/>
              </a:xfrm>
            </p:grpSpPr>
            <p:sp>
              <p:nvSpPr>
                <p:cNvPr id="819" name="Google Shape;819;p39"/>
                <p:cNvSpPr/>
                <p:nvPr/>
              </p:nvSpPr>
              <p:spPr>
                <a:xfrm>
                  <a:off x="5707746" y="4502868"/>
                  <a:ext cx="87144" cy="84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1960" extrusionOk="0">
                      <a:moveTo>
                        <a:pt x="1922" y="1"/>
                      </a:moveTo>
                      <a:lnTo>
                        <a:pt x="1" y="1865"/>
                      </a:lnTo>
                      <a:lnTo>
                        <a:pt x="96" y="1960"/>
                      </a:lnTo>
                      <a:lnTo>
                        <a:pt x="2017" y="96"/>
                      </a:lnTo>
                      <a:lnTo>
                        <a:pt x="192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39"/>
                <p:cNvSpPr/>
                <p:nvPr/>
              </p:nvSpPr>
              <p:spPr>
                <a:xfrm>
                  <a:off x="5647896" y="4351089"/>
                  <a:ext cx="102741" cy="14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" h="3406" extrusionOk="0">
                      <a:moveTo>
                        <a:pt x="1122" y="172"/>
                      </a:moveTo>
                      <a:cubicBezTo>
                        <a:pt x="1313" y="286"/>
                        <a:pt x="2149" y="895"/>
                        <a:pt x="2207" y="1675"/>
                      </a:cubicBezTo>
                      <a:cubicBezTo>
                        <a:pt x="2283" y="2530"/>
                        <a:pt x="1883" y="3272"/>
                        <a:pt x="1332" y="3291"/>
                      </a:cubicBezTo>
                      <a:cubicBezTo>
                        <a:pt x="1315" y="3292"/>
                        <a:pt x="1298" y="3293"/>
                        <a:pt x="1282" y="3293"/>
                      </a:cubicBezTo>
                      <a:cubicBezTo>
                        <a:pt x="1037" y="3293"/>
                        <a:pt x="824" y="3159"/>
                        <a:pt x="628" y="2892"/>
                      </a:cubicBezTo>
                      <a:cubicBezTo>
                        <a:pt x="400" y="2607"/>
                        <a:pt x="266" y="2226"/>
                        <a:pt x="247" y="1789"/>
                      </a:cubicBezTo>
                      <a:cubicBezTo>
                        <a:pt x="190" y="1028"/>
                        <a:pt x="951" y="324"/>
                        <a:pt x="1122" y="172"/>
                      </a:cubicBezTo>
                      <a:close/>
                      <a:moveTo>
                        <a:pt x="1065" y="1"/>
                      </a:moveTo>
                      <a:lnTo>
                        <a:pt x="1046" y="39"/>
                      </a:lnTo>
                      <a:cubicBezTo>
                        <a:pt x="1008" y="58"/>
                        <a:pt x="0" y="838"/>
                        <a:pt x="76" y="1770"/>
                      </a:cubicBezTo>
                      <a:cubicBezTo>
                        <a:pt x="114" y="2226"/>
                        <a:pt x="247" y="2626"/>
                        <a:pt x="476" y="2930"/>
                      </a:cubicBezTo>
                      <a:cubicBezTo>
                        <a:pt x="552" y="3025"/>
                        <a:pt x="628" y="3101"/>
                        <a:pt x="685" y="3177"/>
                      </a:cubicBezTo>
                      <a:cubicBezTo>
                        <a:pt x="875" y="3329"/>
                        <a:pt x="1103" y="3405"/>
                        <a:pt x="1313" y="3405"/>
                      </a:cubicBezTo>
                      <a:cubicBezTo>
                        <a:pt x="1902" y="3367"/>
                        <a:pt x="2378" y="2569"/>
                        <a:pt x="2302" y="1656"/>
                      </a:cubicBezTo>
                      <a:cubicBezTo>
                        <a:pt x="2264" y="723"/>
                        <a:pt x="1160" y="58"/>
                        <a:pt x="1122" y="39"/>
                      </a:cubicBezTo>
                      <a:lnTo>
                        <a:pt x="106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39"/>
                <p:cNvSpPr/>
                <p:nvPr/>
              </p:nvSpPr>
              <p:spPr>
                <a:xfrm>
                  <a:off x="5696276" y="4430666"/>
                  <a:ext cx="24670" cy="281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6506" extrusionOk="0">
                      <a:moveTo>
                        <a:pt x="19" y="1"/>
                      </a:moveTo>
                      <a:cubicBezTo>
                        <a:pt x="0" y="343"/>
                        <a:pt x="305" y="4623"/>
                        <a:pt x="419" y="6297"/>
                      </a:cubicBezTo>
                      <a:lnTo>
                        <a:pt x="571" y="6506"/>
                      </a:lnTo>
                      <a:cubicBezTo>
                        <a:pt x="476" y="5003"/>
                        <a:pt x="134" y="343"/>
                        <a:pt x="1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39"/>
                <p:cNvSpPr/>
                <p:nvPr/>
              </p:nvSpPr>
              <p:spPr>
                <a:xfrm>
                  <a:off x="5728270" y="4452275"/>
                  <a:ext cx="128232" cy="114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8" h="2660" extrusionOk="0">
                      <a:moveTo>
                        <a:pt x="2190" y="105"/>
                      </a:moveTo>
                      <a:cubicBezTo>
                        <a:pt x="2391" y="105"/>
                        <a:pt x="2551" y="121"/>
                        <a:pt x="2625" y="127"/>
                      </a:cubicBezTo>
                      <a:cubicBezTo>
                        <a:pt x="2663" y="375"/>
                        <a:pt x="2758" y="1402"/>
                        <a:pt x="2207" y="1934"/>
                      </a:cubicBezTo>
                      <a:cubicBezTo>
                        <a:pt x="1902" y="2220"/>
                        <a:pt x="1541" y="2429"/>
                        <a:pt x="1179" y="2505"/>
                      </a:cubicBezTo>
                      <a:cubicBezTo>
                        <a:pt x="1087" y="2527"/>
                        <a:pt x="998" y="2538"/>
                        <a:pt x="913" y="2538"/>
                      </a:cubicBezTo>
                      <a:cubicBezTo>
                        <a:pt x="701" y="2538"/>
                        <a:pt x="516" y="2470"/>
                        <a:pt x="381" y="2334"/>
                      </a:cubicBezTo>
                      <a:cubicBezTo>
                        <a:pt x="190" y="2163"/>
                        <a:pt x="133" y="1858"/>
                        <a:pt x="209" y="1535"/>
                      </a:cubicBezTo>
                      <a:cubicBezTo>
                        <a:pt x="285" y="1174"/>
                        <a:pt x="495" y="850"/>
                        <a:pt x="799" y="546"/>
                      </a:cubicBezTo>
                      <a:cubicBezTo>
                        <a:pt x="1183" y="174"/>
                        <a:pt x="1775" y="105"/>
                        <a:pt x="2190" y="105"/>
                      </a:cubicBezTo>
                      <a:close/>
                      <a:moveTo>
                        <a:pt x="2196" y="0"/>
                      </a:moveTo>
                      <a:cubicBezTo>
                        <a:pt x="1756" y="0"/>
                        <a:pt x="1127" y="77"/>
                        <a:pt x="723" y="470"/>
                      </a:cubicBezTo>
                      <a:cubicBezTo>
                        <a:pt x="400" y="774"/>
                        <a:pt x="190" y="1155"/>
                        <a:pt x="95" y="1516"/>
                      </a:cubicBezTo>
                      <a:cubicBezTo>
                        <a:pt x="0" y="1877"/>
                        <a:pt x="57" y="2201"/>
                        <a:pt x="285" y="2410"/>
                      </a:cubicBezTo>
                      <a:lnTo>
                        <a:pt x="324" y="2467"/>
                      </a:lnTo>
                      <a:cubicBezTo>
                        <a:pt x="480" y="2595"/>
                        <a:pt x="702" y="2660"/>
                        <a:pt x="947" y="2660"/>
                      </a:cubicBezTo>
                      <a:cubicBezTo>
                        <a:pt x="1028" y="2660"/>
                        <a:pt x="1113" y="2652"/>
                        <a:pt x="1198" y="2638"/>
                      </a:cubicBezTo>
                      <a:cubicBezTo>
                        <a:pt x="1579" y="2543"/>
                        <a:pt x="1959" y="2315"/>
                        <a:pt x="2302" y="2010"/>
                      </a:cubicBezTo>
                      <a:cubicBezTo>
                        <a:pt x="2967" y="1364"/>
                        <a:pt x="2758" y="127"/>
                        <a:pt x="2758" y="89"/>
                      </a:cubicBezTo>
                      <a:lnTo>
                        <a:pt x="2758" y="32"/>
                      </a:lnTo>
                      <a:lnTo>
                        <a:pt x="2701" y="32"/>
                      </a:lnTo>
                      <a:cubicBezTo>
                        <a:pt x="2686" y="32"/>
                        <a:pt x="2480" y="0"/>
                        <a:pt x="21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95" name="Google Shape;795;p39"/>
          <p:cNvGrpSpPr/>
          <p:nvPr/>
        </p:nvGrpSpPr>
        <p:grpSpPr>
          <a:xfrm rot="-2700000">
            <a:off x="8138031" y="432447"/>
            <a:ext cx="476942" cy="1078553"/>
            <a:chOff x="6443012" y="2544655"/>
            <a:chExt cx="528107" cy="1194257"/>
          </a:xfrm>
        </p:grpSpPr>
        <p:sp>
          <p:nvSpPr>
            <p:cNvPr id="796" name="Google Shape;796;p39"/>
            <p:cNvSpPr/>
            <p:nvPr/>
          </p:nvSpPr>
          <p:spPr>
            <a:xfrm>
              <a:off x="6538014" y="2982106"/>
              <a:ext cx="211022" cy="187604"/>
            </a:xfrm>
            <a:custGeom>
              <a:avLst/>
              <a:gdLst/>
              <a:ahLst/>
              <a:cxnLst/>
              <a:rect l="l" t="t" r="r" b="b"/>
              <a:pathLst>
                <a:path w="6506" h="5784" extrusionOk="0">
                  <a:moveTo>
                    <a:pt x="1465" y="0"/>
                  </a:moveTo>
                  <a:cubicBezTo>
                    <a:pt x="943" y="0"/>
                    <a:pt x="633" y="297"/>
                    <a:pt x="457" y="682"/>
                  </a:cubicBezTo>
                  <a:cubicBezTo>
                    <a:pt x="0" y="1633"/>
                    <a:pt x="381" y="3098"/>
                    <a:pt x="1332" y="4144"/>
                  </a:cubicBezTo>
                  <a:cubicBezTo>
                    <a:pt x="2591" y="5509"/>
                    <a:pt x="4148" y="5784"/>
                    <a:pt x="5231" y="5784"/>
                  </a:cubicBezTo>
                  <a:cubicBezTo>
                    <a:pt x="5310" y="5784"/>
                    <a:pt x="5386" y="5782"/>
                    <a:pt x="5459" y="5780"/>
                  </a:cubicBezTo>
                  <a:cubicBezTo>
                    <a:pt x="6087" y="5723"/>
                    <a:pt x="6505" y="5095"/>
                    <a:pt x="6258" y="4524"/>
                  </a:cubicBezTo>
                  <a:cubicBezTo>
                    <a:pt x="6011" y="3992"/>
                    <a:pt x="5630" y="3250"/>
                    <a:pt x="4965" y="2375"/>
                  </a:cubicBezTo>
                  <a:cubicBezTo>
                    <a:pt x="4413" y="1633"/>
                    <a:pt x="3747" y="1024"/>
                    <a:pt x="2968" y="549"/>
                  </a:cubicBezTo>
                  <a:cubicBezTo>
                    <a:pt x="2335" y="157"/>
                    <a:pt x="1844" y="0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6443629" y="2750650"/>
              <a:ext cx="328242" cy="988262"/>
            </a:xfrm>
            <a:custGeom>
              <a:avLst/>
              <a:gdLst/>
              <a:ahLst/>
              <a:cxnLst/>
              <a:rect l="l" t="t" r="r" b="b"/>
              <a:pathLst>
                <a:path w="10120" h="30469" extrusionOk="0">
                  <a:moveTo>
                    <a:pt x="9929" y="1"/>
                  </a:moveTo>
                  <a:cubicBezTo>
                    <a:pt x="9853" y="1"/>
                    <a:pt x="9796" y="39"/>
                    <a:pt x="9796" y="115"/>
                  </a:cubicBezTo>
                  <a:cubicBezTo>
                    <a:pt x="9796" y="191"/>
                    <a:pt x="9872" y="6277"/>
                    <a:pt x="8712" y="13030"/>
                  </a:cubicBezTo>
                  <a:cubicBezTo>
                    <a:pt x="8027" y="16986"/>
                    <a:pt x="7076" y="20372"/>
                    <a:pt x="5839" y="23111"/>
                  </a:cubicBezTo>
                  <a:cubicBezTo>
                    <a:pt x="4318" y="26535"/>
                    <a:pt x="2378" y="28931"/>
                    <a:pt x="76" y="30263"/>
                  </a:cubicBezTo>
                  <a:cubicBezTo>
                    <a:pt x="38" y="30301"/>
                    <a:pt x="0" y="30358"/>
                    <a:pt x="38" y="30415"/>
                  </a:cubicBezTo>
                  <a:cubicBezTo>
                    <a:pt x="78" y="30442"/>
                    <a:pt x="119" y="30469"/>
                    <a:pt x="152" y="30469"/>
                  </a:cubicBezTo>
                  <a:cubicBezTo>
                    <a:pt x="166" y="30469"/>
                    <a:pt x="179" y="30464"/>
                    <a:pt x="190" y="30453"/>
                  </a:cubicBezTo>
                  <a:cubicBezTo>
                    <a:pt x="2549" y="29102"/>
                    <a:pt x="4508" y="26649"/>
                    <a:pt x="6049" y="23187"/>
                  </a:cubicBezTo>
                  <a:cubicBezTo>
                    <a:pt x="7285" y="20429"/>
                    <a:pt x="8255" y="17005"/>
                    <a:pt x="8940" y="13030"/>
                  </a:cubicBezTo>
                  <a:cubicBezTo>
                    <a:pt x="10119" y="6277"/>
                    <a:pt x="10043" y="153"/>
                    <a:pt x="10043" y="96"/>
                  </a:cubicBezTo>
                  <a:cubicBezTo>
                    <a:pt x="10043" y="20"/>
                    <a:pt x="9986" y="1"/>
                    <a:pt x="9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6641028" y="2544655"/>
              <a:ext cx="154261" cy="208492"/>
            </a:xfrm>
            <a:custGeom>
              <a:avLst/>
              <a:gdLst/>
              <a:ahLst/>
              <a:cxnLst/>
              <a:rect l="l" t="t" r="r" b="b"/>
              <a:pathLst>
                <a:path w="4756" h="6428" extrusionOk="0">
                  <a:moveTo>
                    <a:pt x="2444" y="0"/>
                  </a:moveTo>
                  <a:cubicBezTo>
                    <a:pt x="2240" y="0"/>
                    <a:pt x="2038" y="36"/>
                    <a:pt x="1846" y="94"/>
                  </a:cubicBezTo>
                  <a:cubicBezTo>
                    <a:pt x="724" y="436"/>
                    <a:pt x="1" y="1558"/>
                    <a:pt x="134" y="2719"/>
                  </a:cubicBezTo>
                  <a:cubicBezTo>
                    <a:pt x="381" y="5362"/>
                    <a:pt x="3843" y="6428"/>
                    <a:pt x="3843" y="6428"/>
                  </a:cubicBezTo>
                  <a:cubicBezTo>
                    <a:pt x="3843" y="6428"/>
                    <a:pt x="4528" y="5762"/>
                    <a:pt x="4699" y="3765"/>
                  </a:cubicBezTo>
                  <a:cubicBezTo>
                    <a:pt x="4756" y="2909"/>
                    <a:pt x="4604" y="2053"/>
                    <a:pt x="4185" y="1292"/>
                  </a:cubicBezTo>
                  <a:cubicBezTo>
                    <a:pt x="3674" y="312"/>
                    <a:pt x="3046" y="0"/>
                    <a:pt x="2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6562697" y="2768781"/>
              <a:ext cx="204827" cy="159580"/>
            </a:xfrm>
            <a:custGeom>
              <a:avLst/>
              <a:gdLst/>
              <a:ahLst/>
              <a:cxnLst/>
              <a:rect l="l" t="t" r="r" b="b"/>
              <a:pathLst>
                <a:path w="6315" h="4920" extrusionOk="0">
                  <a:moveTo>
                    <a:pt x="2166" y="0"/>
                  </a:moveTo>
                  <a:cubicBezTo>
                    <a:pt x="1492" y="0"/>
                    <a:pt x="1022" y="335"/>
                    <a:pt x="704" y="754"/>
                  </a:cubicBezTo>
                  <a:cubicBezTo>
                    <a:pt x="0" y="1705"/>
                    <a:pt x="95" y="3017"/>
                    <a:pt x="894" y="3835"/>
                  </a:cubicBezTo>
                  <a:cubicBezTo>
                    <a:pt x="1718" y="4684"/>
                    <a:pt x="2856" y="4920"/>
                    <a:pt x="3864" y="4920"/>
                  </a:cubicBezTo>
                  <a:cubicBezTo>
                    <a:pt x="5114" y="4920"/>
                    <a:pt x="6163" y="4558"/>
                    <a:pt x="6163" y="4558"/>
                  </a:cubicBezTo>
                  <a:cubicBezTo>
                    <a:pt x="6163" y="4558"/>
                    <a:pt x="6315" y="3607"/>
                    <a:pt x="5231" y="1914"/>
                  </a:cubicBezTo>
                  <a:cubicBezTo>
                    <a:pt x="4755" y="1210"/>
                    <a:pt x="4109" y="640"/>
                    <a:pt x="3329" y="278"/>
                  </a:cubicBezTo>
                  <a:cubicBezTo>
                    <a:pt x="2887" y="83"/>
                    <a:pt x="2501" y="0"/>
                    <a:pt x="2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6443012" y="3261631"/>
              <a:ext cx="257891" cy="144693"/>
            </a:xfrm>
            <a:custGeom>
              <a:avLst/>
              <a:gdLst/>
              <a:ahLst/>
              <a:cxnLst/>
              <a:rect l="l" t="t" r="r" b="b"/>
              <a:pathLst>
                <a:path w="7951" h="4461" extrusionOk="0">
                  <a:moveTo>
                    <a:pt x="3461" y="0"/>
                  </a:moveTo>
                  <a:cubicBezTo>
                    <a:pt x="2934" y="0"/>
                    <a:pt x="2415" y="67"/>
                    <a:pt x="1921" y="205"/>
                  </a:cubicBezTo>
                  <a:cubicBezTo>
                    <a:pt x="285" y="642"/>
                    <a:pt x="0" y="1498"/>
                    <a:pt x="152" y="2297"/>
                  </a:cubicBezTo>
                  <a:cubicBezTo>
                    <a:pt x="380" y="3458"/>
                    <a:pt x="1598" y="4371"/>
                    <a:pt x="2967" y="4447"/>
                  </a:cubicBezTo>
                  <a:cubicBezTo>
                    <a:pt x="3086" y="4456"/>
                    <a:pt x="3203" y="4460"/>
                    <a:pt x="3319" y="4460"/>
                  </a:cubicBezTo>
                  <a:cubicBezTo>
                    <a:pt x="6277" y="4460"/>
                    <a:pt x="7951" y="1517"/>
                    <a:pt x="7951" y="1517"/>
                  </a:cubicBezTo>
                  <a:cubicBezTo>
                    <a:pt x="7951" y="1517"/>
                    <a:pt x="7247" y="700"/>
                    <a:pt x="4926" y="167"/>
                  </a:cubicBezTo>
                  <a:cubicBezTo>
                    <a:pt x="4442" y="57"/>
                    <a:pt x="3948" y="0"/>
                    <a:pt x="3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6756399" y="2678190"/>
              <a:ext cx="187572" cy="182966"/>
            </a:xfrm>
            <a:custGeom>
              <a:avLst/>
              <a:gdLst/>
              <a:ahLst/>
              <a:cxnLst/>
              <a:rect l="l" t="t" r="r" b="b"/>
              <a:pathLst>
                <a:path w="5783" h="5641" extrusionOk="0">
                  <a:moveTo>
                    <a:pt x="3568" y="1"/>
                  </a:moveTo>
                  <a:cubicBezTo>
                    <a:pt x="3115" y="1"/>
                    <a:pt x="2586" y="196"/>
                    <a:pt x="1979" y="713"/>
                  </a:cubicBezTo>
                  <a:cubicBezTo>
                    <a:pt x="1332" y="1284"/>
                    <a:pt x="857" y="2025"/>
                    <a:pt x="609" y="2862"/>
                  </a:cubicBezTo>
                  <a:cubicBezTo>
                    <a:pt x="1" y="4783"/>
                    <a:pt x="400" y="5639"/>
                    <a:pt x="400" y="5639"/>
                  </a:cubicBezTo>
                  <a:cubicBezTo>
                    <a:pt x="400" y="5639"/>
                    <a:pt x="437" y="5641"/>
                    <a:pt x="504" y="5641"/>
                  </a:cubicBezTo>
                  <a:cubicBezTo>
                    <a:pt x="1104" y="5641"/>
                    <a:pt x="4139" y="5533"/>
                    <a:pt x="5250" y="3395"/>
                  </a:cubicBezTo>
                  <a:cubicBezTo>
                    <a:pt x="5783" y="2349"/>
                    <a:pt x="5555" y="1074"/>
                    <a:pt x="4623" y="390"/>
                  </a:cubicBezTo>
                  <a:cubicBezTo>
                    <a:pt x="4332" y="163"/>
                    <a:pt x="3982" y="1"/>
                    <a:pt x="3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6745306" y="2904035"/>
              <a:ext cx="225812" cy="181052"/>
            </a:xfrm>
            <a:custGeom>
              <a:avLst/>
              <a:gdLst/>
              <a:ahLst/>
              <a:cxnLst/>
              <a:rect l="l" t="t" r="r" b="b"/>
              <a:pathLst>
                <a:path w="6962" h="5582" extrusionOk="0">
                  <a:moveTo>
                    <a:pt x="5582" y="0"/>
                  </a:moveTo>
                  <a:cubicBezTo>
                    <a:pt x="5211" y="0"/>
                    <a:pt x="4725" y="135"/>
                    <a:pt x="4090" y="464"/>
                  </a:cubicBezTo>
                  <a:cubicBezTo>
                    <a:pt x="3291" y="883"/>
                    <a:pt x="2549" y="1453"/>
                    <a:pt x="1959" y="2176"/>
                  </a:cubicBezTo>
                  <a:cubicBezTo>
                    <a:pt x="171" y="4211"/>
                    <a:pt x="0" y="5315"/>
                    <a:pt x="0" y="5315"/>
                  </a:cubicBezTo>
                  <a:cubicBezTo>
                    <a:pt x="0" y="5315"/>
                    <a:pt x="717" y="5581"/>
                    <a:pt x="1735" y="5581"/>
                  </a:cubicBezTo>
                  <a:cubicBezTo>
                    <a:pt x="2789" y="5581"/>
                    <a:pt x="4164" y="5296"/>
                    <a:pt x="5402" y="4135"/>
                  </a:cubicBezTo>
                  <a:cubicBezTo>
                    <a:pt x="6448" y="3165"/>
                    <a:pt x="6962" y="1739"/>
                    <a:pt x="6620" y="750"/>
                  </a:cubicBezTo>
                  <a:cubicBezTo>
                    <a:pt x="6458" y="322"/>
                    <a:pt x="6156" y="0"/>
                    <a:pt x="5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6695940" y="3148303"/>
              <a:ext cx="209173" cy="158348"/>
            </a:xfrm>
            <a:custGeom>
              <a:avLst/>
              <a:gdLst/>
              <a:ahLst/>
              <a:cxnLst/>
              <a:rect l="l" t="t" r="r" b="b"/>
              <a:pathLst>
                <a:path w="6449" h="4882" extrusionOk="0">
                  <a:moveTo>
                    <a:pt x="4346" y="0"/>
                  </a:moveTo>
                  <a:cubicBezTo>
                    <a:pt x="4022" y="0"/>
                    <a:pt x="3647" y="76"/>
                    <a:pt x="3215" y="256"/>
                  </a:cubicBezTo>
                  <a:cubicBezTo>
                    <a:pt x="2397" y="580"/>
                    <a:pt x="1712" y="1131"/>
                    <a:pt x="1199" y="1835"/>
                  </a:cubicBezTo>
                  <a:cubicBezTo>
                    <a:pt x="1" y="3452"/>
                    <a:pt x="96" y="4441"/>
                    <a:pt x="96" y="4441"/>
                  </a:cubicBezTo>
                  <a:cubicBezTo>
                    <a:pt x="96" y="4441"/>
                    <a:pt x="1236" y="4881"/>
                    <a:pt x="2575" y="4881"/>
                  </a:cubicBezTo>
                  <a:cubicBezTo>
                    <a:pt x="3531" y="4881"/>
                    <a:pt x="4587" y="4657"/>
                    <a:pt x="5403" y="3889"/>
                  </a:cubicBezTo>
                  <a:cubicBezTo>
                    <a:pt x="6258" y="3071"/>
                    <a:pt x="6449" y="1778"/>
                    <a:pt x="5802" y="789"/>
                  </a:cubicBezTo>
                  <a:cubicBezTo>
                    <a:pt x="5515" y="359"/>
                    <a:pt x="5050" y="0"/>
                    <a:pt x="4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6602787" y="3413362"/>
              <a:ext cx="251112" cy="172360"/>
            </a:xfrm>
            <a:custGeom>
              <a:avLst/>
              <a:gdLst/>
              <a:ahLst/>
              <a:cxnLst/>
              <a:rect l="l" t="t" r="r" b="b"/>
              <a:pathLst>
                <a:path w="7742" h="5314" extrusionOk="0">
                  <a:moveTo>
                    <a:pt x="5862" y="0"/>
                  </a:moveTo>
                  <a:cubicBezTo>
                    <a:pt x="5562" y="0"/>
                    <a:pt x="5209" y="51"/>
                    <a:pt x="4794" y="168"/>
                  </a:cubicBezTo>
                  <a:cubicBezTo>
                    <a:pt x="3824" y="434"/>
                    <a:pt x="2873" y="986"/>
                    <a:pt x="2093" y="1728"/>
                  </a:cubicBezTo>
                  <a:cubicBezTo>
                    <a:pt x="229" y="3440"/>
                    <a:pt x="0" y="4505"/>
                    <a:pt x="0" y="4505"/>
                  </a:cubicBezTo>
                  <a:cubicBezTo>
                    <a:pt x="0" y="4505"/>
                    <a:pt x="1376" y="5314"/>
                    <a:pt x="3101" y="5314"/>
                  </a:cubicBezTo>
                  <a:cubicBezTo>
                    <a:pt x="3981" y="5314"/>
                    <a:pt x="4952" y="5103"/>
                    <a:pt x="5878" y="4467"/>
                  </a:cubicBezTo>
                  <a:cubicBezTo>
                    <a:pt x="7076" y="3630"/>
                    <a:pt x="7742" y="2203"/>
                    <a:pt x="7400" y="1062"/>
                  </a:cubicBezTo>
                  <a:cubicBezTo>
                    <a:pt x="7213" y="488"/>
                    <a:pt x="6788" y="0"/>
                    <a:pt x="5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3"/>
          <p:cNvSpPr/>
          <p:nvPr/>
        </p:nvSpPr>
        <p:spPr>
          <a:xfrm>
            <a:off x="3977992" y="540006"/>
            <a:ext cx="1187996" cy="1187999"/>
          </a:xfrm>
          <a:custGeom>
            <a:avLst/>
            <a:gdLst/>
            <a:ahLst/>
            <a:cxnLst/>
            <a:rect l="l" t="t" r="r" b="b"/>
            <a:pathLst>
              <a:path w="4135" h="3422" extrusionOk="0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3" name="Google Shape;873;p43"/>
          <p:cNvSpPr txBox="1">
            <a:spLocks noGrp="1"/>
          </p:cNvSpPr>
          <p:nvPr>
            <p:ph type="title"/>
          </p:nvPr>
        </p:nvSpPr>
        <p:spPr>
          <a:xfrm>
            <a:off x="720140" y="1804194"/>
            <a:ext cx="7946782" cy="2131702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4000" b="1" dirty="0"/>
              <a:t>Роль родителей в формировании эмоционального благополучия</a:t>
            </a:r>
          </a:p>
        </p:txBody>
      </p:sp>
      <p:sp>
        <p:nvSpPr>
          <p:cNvPr id="874" name="Google Shape;874;p43"/>
          <p:cNvSpPr txBox="1">
            <a:spLocks noGrp="1"/>
          </p:cNvSpPr>
          <p:nvPr>
            <p:ph type="title" idx="2"/>
          </p:nvPr>
        </p:nvSpPr>
        <p:spPr>
          <a:xfrm>
            <a:off x="719990" y="594005"/>
            <a:ext cx="7704000" cy="10800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 smtClean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0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50"/>
          <p:cNvSpPr txBox="1">
            <a:spLocks noGrp="1"/>
          </p:cNvSpPr>
          <p:nvPr>
            <p:ph type="title"/>
          </p:nvPr>
        </p:nvSpPr>
        <p:spPr>
          <a:xfrm>
            <a:off x="337930" y="768991"/>
            <a:ext cx="3920326" cy="2124851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3600" dirty="0" smtClean="0"/>
              <a:t>Три </a:t>
            </a:r>
            <a:r>
              <a:rPr lang="ru-RU" sz="3600" dirty="0"/>
              <a:t>основных аспекта влияния </a:t>
            </a:r>
            <a:r>
              <a:rPr lang="ru-RU" sz="3200" dirty="0" smtClean="0"/>
              <a:t>родителей</a:t>
            </a:r>
            <a:endParaRPr sz="3200" dirty="0"/>
          </a:p>
        </p:txBody>
      </p:sp>
      <p:sp>
        <p:nvSpPr>
          <p:cNvPr id="1293" name="Google Shape;1293;p50"/>
          <p:cNvSpPr txBox="1">
            <a:spLocks noGrp="1"/>
          </p:cNvSpPr>
          <p:nvPr>
            <p:ph type="subTitle" idx="1"/>
          </p:nvPr>
        </p:nvSpPr>
        <p:spPr>
          <a:xfrm>
            <a:off x="260304" y="2893841"/>
            <a:ext cx="4086872" cy="2049479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ru-RU" sz="2200" dirty="0"/>
              <a:t>приемлемость и поддержка, </a:t>
            </a:r>
            <a:endParaRPr lang="ru-RU" sz="2200" dirty="0" smtClean="0"/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ru-RU" sz="2200" dirty="0" smtClean="0"/>
              <a:t>модель </a:t>
            </a:r>
            <a:r>
              <a:rPr lang="ru-RU" sz="2200" dirty="0"/>
              <a:t>поведения, </a:t>
            </a:r>
            <a:endParaRPr lang="ru-RU" sz="2200" dirty="0" smtClean="0"/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ru-RU" sz="2200" dirty="0" smtClean="0"/>
              <a:t>обсуждение </a:t>
            </a:r>
            <a:r>
              <a:rPr lang="ru-RU" sz="2200" dirty="0"/>
              <a:t>эмоций</a:t>
            </a:r>
          </a:p>
        </p:txBody>
      </p:sp>
      <p:sp>
        <p:nvSpPr>
          <p:cNvPr id="1294" name="Google Shape;1294;p50"/>
          <p:cNvSpPr/>
          <p:nvPr/>
        </p:nvSpPr>
        <p:spPr>
          <a:xfrm rot="180562" flipH="1">
            <a:off x="4362707" y="591719"/>
            <a:ext cx="3960061" cy="396006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306" name="Google Shape;1306;p50"/>
          <p:cNvGrpSpPr/>
          <p:nvPr/>
        </p:nvGrpSpPr>
        <p:grpSpPr>
          <a:xfrm flipH="1">
            <a:off x="8326503" y="4302201"/>
            <a:ext cx="849756" cy="841158"/>
            <a:chOff x="-32784" y="4315376"/>
            <a:chExt cx="849756" cy="841158"/>
          </a:xfrm>
        </p:grpSpPr>
        <p:sp>
          <p:nvSpPr>
            <p:cNvPr id="1307" name="Google Shape;1307;p50"/>
            <p:cNvSpPr/>
            <p:nvPr/>
          </p:nvSpPr>
          <p:spPr>
            <a:xfrm flipH="1">
              <a:off x="-32784" y="4315376"/>
              <a:ext cx="849756" cy="841158"/>
            </a:xfrm>
            <a:custGeom>
              <a:avLst/>
              <a:gdLst/>
              <a:ahLst/>
              <a:cxnLst/>
              <a:rect l="l" t="t" r="r" b="b"/>
              <a:pathLst>
                <a:path w="19668" h="19460" extrusionOk="0">
                  <a:moveTo>
                    <a:pt x="11904" y="1"/>
                  </a:moveTo>
                  <a:cubicBezTo>
                    <a:pt x="8640" y="1"/>
                    <a:pt x="5297" y="2921"/>
                    <a:pt x="3843" y="7439"/>
                  </a:cubicBezTo>
                  <a:lnTo>
                    <a:pt x="0" y="19460"/>
                  </a:lnTo>
                  <a:lnTo>
                    <a:pt x="16054" y="19460"/>
                  </a:lnTo>
                  <a:lnTo>
                    <a:pt x="17880" y="13773"/>
                  </a:lnTo>
                  <a:cubicBezTo>
                    <a:pt x="19668" y="8200"/>
                    <a:pt x="17994" y="2208"/>
                    <a:pt x="14114" y="477"/>
                  </a:cubicBezTo>
                  <a:cubicBezTo>
                    <a:pt x="13397" y="154"/>
                    <a:pt x="12653" y="1"/>
                    <a:pt x="119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0"/>
            <p:cNvSpPr/>
            <p:nvPr/>
          </p:nvSpPr>
          <p:spPr>
            <a:xfrm flipH="1">
              <a:off x="75917" y="4412853"/>
              <a:ext cx="612301" cy="743470"/>
            </a:xfrm>
            <a:custGeom>
              <a:avLst/>
              <a:gdLst/>
              <a:ahLst/>
              <a:cxnLst/>
              <a:rect l="l" t="t" r="r" b="b"/>
              <a:pathLst>
                <a:path w="14172" h="17200" extrusionOk="0">
                  <a:moveTo>
                    <a:pt x="10100" y="0"/>
                  </a:moveTo>
                  <a:cubicBezTo>
                    <a:pt x="10038" y="0"/>
                    <a:pt x="9983" y="37"/>
                    <a:pt x="9967" y="100"/>
                  </a:cubicBezTo>
                  <a:lnTo>
                    <a:pt x="7894" y="6948"/>
                  </a:lnTo>
                  <a:lnTo>
                    <a:pt x="4166" y="1260"/>
                  </a:lnTo>
                  <a:cubicBezTo>
                    <a:pt x="4146" y="1220"/>
                    <a:pt x="4114" y="1201"/>
                    <a:pt x="4081" y="1201"/>
                  </a:cubicBezTo>
                  <a:cubicBezTo>
                    <a:pt x="4052" y="1201"/>
                    <a:pt x="4021" y="1215"/>
                    <a:pt x="3995" y="1241"/>
                  </a:cubicBezTo>
                  <a:cubicBezTo>
                    <a:pt x="3957" y="1279"/>
                    <a:pt x="3938" y="1356"/>
                    <a:pt x="3976" y="1432"/>
                  </a:cubicBezTo>
                  <a:lnTo>
                    <a:pt x="7856" y="7271"/>
                  </a:lnTo>
                  <a:lnTo>
                    <a:pt x="5098" y="16401"/>
                  </a:lnTo>
                  <a:lnTo>
                    <a:pt x="229" y="10543"/>
                  </a:lnTo>
                  <a:cubicBezTo>
                    <a:pt x="198" y="10512"/>
                    <a:pt x="162" y="10492"/>
                    <a:pt x="130" y="10492"/>
                  </a:cubicBezTo>
                  <a:cubicBezTo>
                    <a:pt x="101" y="10492"/>
                    <a:pt x="75" y="10507"/>
                    <a:pt x="58" y="10543"/>
                  </a:cubicBezTo>
                  <a:cubicBezTo>
                    <a:pt x="1" y="10581"/>
                    <a:pt x="1" y="10676"/>
                    <a:pt x="58" y="10733"/>
                  </a:cubicBezTo>
                  <a:lnTo>
                    <a:pt x="5003" y="16667"/>
                  </a:lnTo>
                  <a:lnTo>
                    <a:pt x="4832" y="17200"/>
                  </a:lnTo>
                  <a:lnTo>
                    <a:pt x="5098" y="17200"/>
                  </a:lnTo>
                  <a:lnTo>
                    <a:pt x="5231" y="16743"/>
                  </a:lnTo>
                  <a:lnTo>
                    <a:pt x="13467" y="13795"/>
                  </a:lnTo>
                  <a:cubicBezTo>
                    <a:pt x="13524" y="13776"/>
                    <a:pt x="13562" y="13700"/>
                    <a:pt x="13524" y="13624"/>
                  </a:cubicBezTo>
                  <a:cubicBezTo>
                    <a:pt x="13509" y="13561"/>
                    <a:pt x="13454" y="13524"/>
                    <a:pt x="13403" y="13524"/>
                  </a:cubicBezTo>
                  <a:cubicBezTo>
                    <a:pt x="13392" y="13524"/>
                    <a:pt x="13382" y="13526"/>
                    <a:pt x="13372" y="13529"/>
                  </a:cubicBezTo>
                  <a:lnTo>
                    <a:pt x="5307" y="16439"/>
                  </a:lnTo>
                  <a:lnTo>
                    <a:pt x="8065" y="7328"/>
                  </a:lnTo>
                  <a:lnTo>
                    <a:pt x="14095" y="4190"/>
                  </a:lnTo>
                  <a:cubicBezTo>
                    <a:pt x="14152" y="4171"/>
                    <a:pt x="14171" y="4076"/>
                    <a:pt x="14152" y="4018"/>
                  </a:cubicBezTo>
                  <a:cubicBezTo>
                    <a:pt x="14138" y="3960"/>
                    <a:pt x="14090" y="3936"/>
                    <a:pt x="14034" y="3936"/>
                  </a:cubicBezTo>
                  <a:cubicBezTo>
                    <a:pt x="14017" y="3936"/>
                    <a:pt x="13999" y="3938"/>
                    <a:pt x="13981" y="3942"/>
                  </a:cubicBezTo>
                  <a:lnTo>
                    <a:pt x="8161" y="6967"/>
                  </a:lnTo>
                  <a:lnTo>
                    <a:pt x="10215" y="176"/>
                  </a:lnTo>
                  <a:cubicBezTo>
                    <a:pt x="10234" y="100"/>
                    <a:pt x="10177" y="24"/>
                    <a:pt x="10139" y="5"/>
                  </a:cubicBezTo>
                  <a:cubicBezTo>
                    <a:pt x="10126" y="2"/>
                    <a:pt x="10113" y="0"/>
                    <a:pt x="10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50"/>
          <p:cNvGrpSpPr/>
          <p:nvPr/>
        </p:nvGrpSpPr>
        <p:grpSpPr>
          <a:xfrm>
            <a:off x="7731495" y="4666677"/>
            <a:ext cx="623794" cy="552718"/>
            <a:chOff x="330987" y="4895277"/>
            <a:chExt cx="623794" cy="552718"/>
          </a:xfrm>
        </p:grpSpPr>
        <p:sp>
          <p:nvSpPr>
            <p:cNvPr id="1310" name="Google Shape;1310;p50"/>
            <p:cNvSpPr/>
            <p:nvPr/>
          </p:nvSpPr>
          <p:spPr>
            <a:xfrm flipH="1">
              <a:off x="330987" y="4895449"/>
              <a:ext cx="623794" cy="550081"/>
            </a:xfrm>
            <a:custGeom>
              <a:avLst/>
              <a:gdLst/>
              <a:ahLst/>
              <a:cxnLst/>
              <a:rect l="l" t="t" r="r" b="b"/>
              <a:pathLst>
                <a:path w="14438" h="12726" extrusionOk="0">
                  <a:moveTo>
                    <a:pt x="11559" y="0"/>
                  </a:moveTo>
                  <a:cubicBezTo>
                    <a:pt x="11527" y="0"/>
                    <a:pt x="11497" y="6"/>
                    <a:pt x="11470" y="19"/>
                  </a:cubicBezTo>
                  <a:cubicBezTo>
                    <a:pt x="10120" y="552"/>
                    <a:pt x="3463" y="3500"/>
                    <a:pt x="857" y="9967"/>
                  </a:cubicBezTo>
                  <a:cubicBezTo>
                    <a:pt x="457" y="10975"/>
                    <a:pt x="191" y="11869"/>
                    <a:pt x="1" y="12725"/>
                  </a:cubicBezTo>
                  <a:lnTo>
                    <a:pt x="13220" y="12725"/>
                  </a:lnTo>
                  <a:cubicBezTo>
                    <a:pt x="14400" y="9492"/>
                    <a:pt x="14438" y="5497"/>
                    <a:pt x="11851" y="172"/>
                  </a:cubicBezTo>
                  <a:cubicBezTo>
                    <a:pt x="11792" y="69"/>
                    <a:pt x="11666" y="0"/>
                    <a:pt x="115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0"/>
            <p:cNvSpPr/>
            <p:nvPr/>
          </p:nvSpPr>
          <p:spPr>
            <a:xfrm flipH="1">
              <a:off x="347883" y="4895277"/>
              <a:ext cx="366594" cy="552718"/>
            </a:xfrm>
            <a:custGeom>
              <a:avLst/>
              <a:gdLst/>
              <a:ahLst/>
              <a:cxnLst/>
              <a:rect l="l" t="t" r="r" b="b"/>
              <a:pathLst>
                <a:path w="8485" h="12787" extrusionOk="0">
                  <a:moveTo>
                    <a:pt x="6013" y="1"/>
                  </a:moveTo>
                  <a:cubicBezTo>
                    <a:pt x="5940" y="1"/>
                    <a:pt x="5897" y="50"/>
                    <a:pt x="5897" y="99"/>
                  </a:cubicBezTo>
                  <a:cubicBezTo>
                    <a:pt x="5840" y="1564"/>
                    <a:pt x="5631" y="2991"/>
                    <a:pt x="5270" y="4379"/>
                  </a:cubicBezTo>
                  <a:cubicBezTo>
                    <a:pt x="3900" y="3143"/>
                    <a:pt x="3444" y="1602"/>
                    <a:pt x="3444" y="1583"/>
                  </a:cubicBezTo>
                  <a:cubicBezTo>
                    <a:pt x="3425" y="1507"/>
                    <a:pt x="3330" y="1431"/>
                    <a:pt x="3253" y="1431"/>
                  </a:cubicBezTo>
                  <a:cubicBezTo>
                    <a:pt x="3158" y="1431"/>
                    <a:pt x="3101" y="1488"/>
                    <a:pt x="3139" y="1564"/>
                  </a:cubicBezTo>
                  <a:cubicBezTo>
                    <a:pt x="3158" y="1621"/>
                    <a:pt x="3634" y="3295"/>
                    <a:pt x="5232" y="4645"/>
                  </a:cubicBezTo>
                  <a:cubicBezTo>
                    <a:pt x="4908" y="5863"/>
                    <a:pt x="4490" y="7023"/>
                    <a:pt x="4014" y="8164"/>
                  </a:cubicBezTo>
                  <a:cubicBezTo>
                    <a:pt x="1427" y="6091"/>
                    <a:pt x="324" y="3580"/>
                    <a:pt x="324" y="3561"/>
                  </a:cubicBezTo>
                  <a:cubicBezTo>
                    <a:pt x="307" y="3493"/>
                    <a:pt x="229" y="3425"/>
                    <a:pt x="145" y="3425"/>
                  </a:cubicBezTo>
                  <a:cubicBezTo>
                    <a:pt x="135" y="3425"/>
                    <a:pt x="125" y="3426"/>
                    <a:pt x="115" y="3428"/>
                  </a:cubicBezTo>
                  <a:cubicBezTo>
                    <a:pt x="20" y="3428"/>
                    <a:pt x="1" y="3504"/>
                    <a:pt x="20" y="3580"/>
                  </a:cubicBezTo>
                  <a:cubicBezTo>
                    <a:pt x="58" y="3694"/>
                    <a:pt x="1161" y="6243"/>
                    <a:pt x="3843" y="8354"/>
                  </a:cubicBezTo>
                  <a:lnTo>
                    <a:pt x="3862" y="8392"/>
                  </a:lnTo>
                  <a:cubicBezTo>
                    <a:pt x="3900" y="8392"/>
                    <a:pt x="3900" y="8411"/>
                    <a:pt x="3919" y="8411"/>
                  </a:cubicBezTo>
                  <a:cubicBezTo>
                    <a:pt x="3234" y="9971"/>
                    <a:pt x="2436" y="11455"/>
                    <a:pt x="1637" y="12786"/>
                  </a:cubicBezTo>
                  <a:lnTo>
                    <a:pt x="2036" y="12786"/>
                  </a:lnTo>
                  <a:cubicBezTo>
                    <a:pt x="2131" y="12615"/>
                    <a:pt x="2226" y="12482"/>
                    <a:pt x="2321" y="12311"/>
                  </a:cubicBezTo>
                  <a:cubicBezTo>
                    <a:pt x="2359" y="12311"/>
                    <a:pt x="2359" y="12330"/>
                    <a:pt x="2379" y="12330"/>
                  </a:cubicBezTo>
                  <a:cubicBezTo>
                    <a:pt x="2415" y="12330"/>
                    <a:pt x="3234" y="12521"/>
                    <a:pt x="4304" y="12521"/>
                  </a:cubicBezTo>
                  <a:cubicBezTo>
                    <a:pt x="4353" y="12521"/>
                    <a:pt x="4402" y="12521"/>
                    <a:pt x="4452" y="12520"/>
                  </a:cubicBezTo>
                  <a:cubicBezTo>
                    <a:pt x="5498" y="12520"/>
                    <a:pt x="6963" y="12311"/>
                    <a:pt x="7990" y="11436"/>
                  </a:cubicBezTo>
                  <a:cubicBezTo>
                    <a:pt x="8028" y="11379"/>
                    <a:pt x="8009" y="11284"/>
                    <a:pt x="7933" y="11246"/>
                  </a:cubicBezTo>
                  <a:cubicBezTo>
                    <a:pt x="7899" y="11201"/>
                    <a:pt x="7846" y="11183"/>
                    <a:pt x="7797" y="11183"/>
                  </a:cubicBezTo>
                  <a:cubicBezTo>
                    <a:pt x="7761" y="11183"/>
                    <a:pt x="7728" y="11192"/>
                    <a:pt x="7704" y="11208"/>
                  </a:cubicBezTo>
                  <a:cubicBezTo>
                    <a:pt x="6753" y="12044"/>
                    <a:pt x="5346" y="12235"/>
                    <a:pt x="4319" y="12254"/>
                  </a:cubicBezTo>
                  <a:cubicBezTo>
                    <a:pt x="3444" y="12254"/>
                    <a:pt x="2683" y="12140"/>
                    <a:pt x="2417" y="12102"/>
                  </a:cubicBezTo>
                  <a:cubicBezTo>
                    <a:pt x="3044" y="11017"/>
                    <a:pt x="3577" y="9952"/>
                    <a:pt x="4052" y="8906"/>
                  </a:cubicBezTo>
                  <a:cubicBezTo>
                    <a:pt x="4090" y="8906"/>
                    <a:pt x="4109" y="8925"/>
                    <a:pt x="4109" y="8925"/>
                  </a:cubicBezTo>
                  <a:cubicBezTo>
                    <a:pt x="4163" y="8947"/>
                    <a:pt x="4982" y="9152"/>
                    <a:pt x="5983" y="9152"/>
                  </a:cubicBezTo>
                  <a:cubicBezTo>
                    <a:pt x="6746" y="9152"/>
                    <a:pt x="7616" y="9032"/>
                    <a:pt x="8332" y="8621"/>
                  </a:cubicBezTo>
                  <a:cubicBezTo>
                    <a:pt x="8484" y="8526"/>
                    <a:pt x="8484" y="8450"/>
                    <a:pt x="8408" y="8392"/>
                  </a:cubicBezTo>
                  <a:cubicBezTo>
                    <a:pt x="8370" y="8342"/>
                    <a:pt x="8315" y="8316"/>
                    <a:pt x="8260" y="8316"/>
                  </a:cubicBezTo>
                  <a:cubicBezTo>
                    <a:pt x="8233" y="8316"/>
                    <a:pt x="8205" y="8323"/>
                    <a:pt x="8180" y="8335"/>
                  </a:cubicBezTo>
                  <a:cubicBezTo>
                    <a:pt x="7526" y="8714"/>
                    <a:pt x="6713" y="8824"/>
                    <a:pt x="5990" y="8824"/>
                  </a:cubicBezTo>
                  <a:cubicBezTo>
                    <a:pt x="5114" y="8824"/>
                    <a:pt x="4371" y="8662"/>
                    <a:pt x="4205" y="8621"/>
                  </a:cubicBezTo>
                  <a:cubicBezTo>
                    <a:pt x="4566" y="7822"/>
                    <a:pt x="4851" y="7023"/>
                    <a:pt x="5118" y="6243"/>
                  </a:cubicBezTo>
                  <a:cubicBezTo>
                    <a:pt x="5284" y="6281"/>
                    <a:pt x="5609" y="6340"/>
                    <a:pt x="6011" y="6340"/>
                  </a:cubicBezTo>
                  <a:cubicBezTo>
                    <a:pt x="6624" y="6340"/>
                    <a:pt x="7416" y="6204"/>
                    <a:pt x="8104" y="5653"/>
                  </a:cubicBezTo>
                  <a:cubicBezTo>
                    <a:pt x="8161" y="5596"/>
                    <a:pt x="8161" y="5539"/>
                    <a:pt x="8085" y="5463"/>
                  </a:cubicBezTo>
                  <a:cubicBezTo>
                    <a:pt x="8040" y="5419"/>
                    <a:pt x="7989" y="5400"/>
                    <a:pt x="7939" y="5400"/>
                  </a:cubicBezTo>
                  <a:cubicBezTo>
                    <a:pt x="7904" y="5400"/>
                    <a:pt x="7869" y="5409"/>
                    <a:pt x="7837" y="5425"/>
                  </a:cubicBezTo>
                  <a:cubicBezTo>
                    <a:pt x="7212" y="5941"/>
                    <a:pt x="6483" y="6068"/>
                    <a:pt x="5917" y="6068"/>
                  </a:cubicBezTo>
                  <a:cubicBezTo>
                    <a:pt x="5605" y="6068"/>
                    <a:pt x="5343" y="6030"/>
                    <a:pt x="5175" y="5996"/>
                  </a:cubicBezTo>
                  <a:cubicBezTo>
                    <a:pt x="5821" y="3999"/>
                    <a:pt x="6183" y="2059"/>
                    <a:pt x="6221" y="176"/>
                  </a:cubicBezTo>
                  <a:cubicBezTo>
                    <a:pt x="6221" y="99"/>
                    <a:pt x="6164" y="42"/>
                    <a:pt x="6050" y="4"/>
                  </a:cubicBezTo>
                  <a:cubicBezTo>
                    <a:pt x="6037" y="2"/>
                    <a:pt x="6025" y="1"/>
                    <a:pt x="6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0"/>
            <p:cNvSpPr/>
            <p:nvPr/>
          </p:nvSpPr>
          <p:spPr>
            <a:xfrm flipH="1">
              <a:off x="639409" y="5171921"/>
              <a:ext cx="193990" cy="274003"/>
            </a:xfrm>
            <a:custGeom>
              <a:avLst/>
              <a:gdLst/>
              <a:ahLst/>
              <a:cxnLst/>
              <a:rect l="l" t="t" r="r" b="b"/>
              <a:pathLst>
                <a:path w="4490" h="6339" extrusionOk="0">
                  <a:moveTo>
                    <a:pt x="134" y="0"/>
                  </a:moveTo>
                  <a:cubicBezTo>
                    <a:pt x="39" y="0"/>
                    <a:pt x="1" y="38"/>
                    <a:pt x="20" y="133"/>
                  </a:cubicBezTo>
                  <a:cubicBezTo>
                    <a:pt x="39" y="191"/>
                    <a:pt x="324" y="1085"/>
                    <a:pt x="990" y="2302"/>
                  </a:cubicBezTo>
                  <a:cubicBezTo>
                    <a:pt x="1618" y="3424"/>
                    <a:pt x="2683" y="5041"/>
                    <a:pt x="4224" y="6277"/>
                  </a:cubicBezTo>
                  <a:lnTo>
                    <a:pt x="4262" y="6296"/>
                  </a:lnTo>
                  <a:cubicBezTo>
                    <a:pt x="4290" y="6325"/>
                    <a:pt x="4323" y="6339"/>
                    <a:pt x="4357" y="6339"/>
                  </a:cubicBezTo>
                  <a:cubicBezTo>
                    <a:pt x="4390" y="6339"/>
                    <a:pt x="4423" y="6325"/>
                    <a:pt x="4452" y="6296"/>
                  </a:cubicBezTo>
                  <a:cubicBezTo>
                    <a:pt x="4490" y="6220"/>
                    <a:pt x="4471" y="6163"/>
                    <a:pt x="4395" y="6087"/>
                  </a:cubicBezTo>
                  <a:cubicBezTo>
                    <a:pt x="1542" y="3785"/>
                    <a:pt x="324" y="172"/>
                    <a:pt x="324" y="133"/>
                  </a:cubicBezTo>
                  <a:cubicBezTo>
                    <a:pt x="305" y="76"/>
                    <a:pt x="210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66">
            <a:off x="4664204" y="905417"/>
            <a:ext cx="3394213" cy="3394213"/>
          </a:xfrm>
          <a:prstGeom prst="rect">
            <a:avLst/>
          </a:prstGeom>
        </p:spPr>
      </p:pic>
      <p:grpSp>
        <p:nvGrpSpPr>
          <p:cNvPr id="1331" name="Google Shape;1331;p50"/>
          <p:cNvGrpSpPr/>
          <p:nvPr/>
        </p:nvGrpSpPr>
        <p:grpSpPr>
          <a:xfrm>
            <a:off x="7708929" y="539285"/>
            <a:ext cx="1125331" cy="611048"/>
            <a:chOff x="4023667" y="3992448"/>
            <a:chExt cx="1125331" cy="611048"/>
          </a:xfrm>
        </p:grpSpPr>
        <p:sp>
          <p:nvSpPr>
            <p:cNvPr id="1332" name="Google Shape;1332;p50"/>
            <p:cNvSpPr/>
            <p:nvPr/>
          </p:nvSpPr>
          <p:spPr>
            <a:xfrm>
              <a:off x="4023667" y="3997134"/>
              <a:ext cx="1125331" cy="606362"/>
            </a:xfrm>
            <a:custGeom>
              <a:avLst/>
              <a:gdLst/>
              <a:ahLst/>
              <a:cxnLst/>
              <a:rect l="l" t="t" r="r" b="b"/>
              <a:pathLst>
                <a:path w="26078" h="14228" extrusionOk="0">
                  <a:moveTo>
                    <a:pt x="15123" y="1"/>
                  </a:moveTo>
                  <a:cubicBezTo>
                    <a:pt x="14818" y="1"/>
                    <a:pt x="14489" y="25"/>
                    <a:pt x="14133" y="76"/>
                  </a:cubicBezTo>
                  <a:cubicBezTo>
                    <a:pt x="10652" y="570"/>
                    <a:pt x="10100" y="3785"/>
                    <a:pt x="10329" y="6486"/>
                  </a:cubicBezTo>
                  <a:cubicBezTo>
                    <a:pt x="9816" y="5229"/>
                    <a:pt x="8412" y="4528"/>
                    <a:pt x="6959" y="4528"/>
                  </a:cubicBezTo>
                  <a:cubicBezTo>
                    <a:pt x="6146" y="4528"/>
                    <a:pt x="5318" y="4748"/>
                    <a:pt x="4622" y="5212"/>
                  </a:cubicBezTo>
                  <a:cubicBezTo>
                    <a:pt x="0" y="8255"/>
                    <a:pt x="2568" y="12268"/>
                    <a:pt x="6334" y="14189"/>
                  </a:cubicBezTo>
                  <a:lnTo>
                    <a:pt x="22540" y="14189"/>
                  </a:lnTo>
                  <a:lnTo>
                    <a:pt x="22540" y="14227"/>
                  </a:lnTo>
                  <a:cubicBezTo>
                    <a:pt x="24442" y="13200"/>
                    <a:pt x="26078" y="11698"/>
                    <a:pt x="25697" y="9624"/>
                  </a:cubicBezTo>
                  <a:cubicBezTo>
                    <a:pt x="25203" y="6848"/>
                    <a:pt x="23407" y="5069"/>
                    <a:pt x="21262" y="5069"/>
                  </a:cubicBezTo>
                  <a:cubicBezTo>
                    <a:pt x="19939" y="5069"/>
                    <a:pt x="18483" y="5746"/>
                    <a:pt x="17119" y="7285"/>
                  </a:cubicBezTo>
                  <a:cubicBezTo>
                    <a:pt x="18766" y="4451"/>
                    <a:pt x="19242" y="1"/>
                    <a:pt x="15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3" name="Google Shape;1333;p50"/>
            <p:cNvGrpSpPr/>
            <p:nvPr/>
          </p:nvGrpSpPr>
          <p:grpSpPr>
            <a:xfrm>
              <a:off x="4204747" y="3992448"/>
              <a:ext cx="879243" cy="597778"/>
              <a:chOff x="366737" y="3297244"/>
              <a:chExt cx="662031" cy="455971"/>
            </a:xfrm>
          </p:grpSpPr>
          <p:sp>
            <p:nvSpPr>
              <p:cNvPr id="1334" name="Google Shape;1334;p50"/>
              <p:cNvSpPr/>
              <p:nvPr/>
            </p:nvSpPr>
            <p:spPr>
              <a:xfrm>
                <a:off x="366737" y="3519327"/>
                <a:ext cx="64221" cy="5682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752" extrusionOk="0">
                    <a:moveTo>
                      <a:pt x="514" y="54"/>
                    </a:moveTo>
                    <a:cubicBezTo>
                      <a:pt x="788" y="54"/>
                      <a:pt x="1165" y="107"/>
                      <a:pt x="1408" y="363"/>
                    </a:cubicBezTo>
                    <a:cubicBezTo>
                      <a:pt x="1808" y="762"/>
                      <a:pt x="1922" y="1314"/>
                      <a:pt x="1675" y="1580"/>
                    </a:cubicBezTo>
                    <a:cubicBezTo>
                      <a:pt x="1581" y="1673"/>
                      <a:pt x="1470" y="1720"/>
                      <a:pt x="1326" y="1720"/>
                    </a:cubicBezTo>
                    <a:cubicBezTo>
                      <a:pt x="1265" y="1720"/>
                      <a:pt x="1197" y="1711"/>
                      <a:pt x="1123" y="1694"/>
                    </a:cubicBezTo>
                    <a:cubicBezTo>
                      <a:pt x="895" y="1618"/>
                      <a:pt x="648" y="1485"/>
                      <a:pt x="457" y="1295"/>
                    </a:cubicBezTo>
                    <a:cubicBezTo>
                      <a:pt x="77" y="914"/>
                      <a:pt x="172" y="192"/>
                      <a:pt x="191" y="78"/>
                    </a:cubicBezTo>
                    <a:cubicBezTo>
                      <a:pt x="239" y="71"/>
                      <a:pt x="360" y="54"/>
                      <a:pt x="514" y="54"/>
                    </a:cubicBezTo>
                    <a:close/>
                    <a:moveTo>
                      <a:pt x="486" y="0"/>
                    </a:moveTo>
                    <a:cubicBezTo>
                      <a:pt x="308" y="0"/>
                      <a:pt x="179" y="20"/>
                      <a:pt x="172" y="20"/>
                    </a:cubicBezTo>
                    <a:lnTo>
                      <a:pt x="153" y="20"/>
                    </a:lnTo>
                    <a:lnTo>
                      <a:pt x="153" y="58"/>
                    </a:lnTo>
                    <a:cubicBezTo>
                      <a:pt x="153" y="78"/>
                      <a:pt x="1" y="895"/>
                      <a:pt x="438" y="1314"/>
                    </a:cubicBezTo>
                    <a:cubicBezTo>
                      <a:pt x="648" y="1523"/>
                      <a:pt x="895" y="1675"/>
                      <a:pt x="1123" y="1713"/>
                    </a:cubicBezTo>
                    <a:cubicBezTo>
                      <a:pt x="1199" y="1751"/>
                      <a:pt x="1237" y="1751"/>
                      <a:pt x="1313" y="1751"/>
                    </a:cubicBezTo>
                    <a:cubicBezTo>
                      <a:pt x="1465" y="1751"/>
                      <a:pt x="1599" y="1694"/>
                      <a:pt x="1694" y="1599"/>
                    </a:cubicBezTo>
                    <a:cubicBezTo>
                      <a:pt x="1979" y="1314"/>
                      <a:pt x="1865" y="743"/>
                      <a:pt x="1427" y="306"/>
                    </a:cubicBezTo>
                    <a:cubicBezTo>
                      <a:pt x="1172" y="50"/>
                      <a:pt x="767" y="0"/>
                      <a:pt x="4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0"/>
              <p:cNvSpPr/>
              <p:nvPr/>
            </p:nvSpPr>
            <p:spPr>
              <a:xfrm>
                <a:off x="398815" y="3546507"/>
                <a:ext cx="106160" cy="107976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3329" extrusionOk="0">
                    <a:moveTo>
                      <a:pt x="39" y="0"/>
                    </a:moveTo>
                    <a:lnTo>
                      <a:pt x="1" y="19"/>
                    </a:lnTo>
                    <a:cubicBezTo>
                      <a:pt x="153" y="267"/>
                      <a:pt x="3101" y="3215"/>
                      <a:pt x="3234" y="3329"/>
                    </a:cubicBezTo>
                    <a:lnTo>
                      <a:pt x="3273" y="3291"/>
                    </a:lnTo>
                    <a:cubicBezTo>
                      <a:pt x="3253" y="3253"/>
                      <a:pt x="210" y="210"/>
                      <a:pt x="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0"/>
              <p:cNvSpPr/>
              <p:nvPr/>
            </p:nvSpPr>
            <p:spPr>
              <a:xfrm>
                <a:off x="713467" y="3362050"/>
                <a:ext cx="41971" cy="144984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4470" extrusionOk="0">
                    <a:moveTo>
                      <a:pt x="1218" y="0"/>
                    </a:moveTo>
                    <a:cubicBezTo>
                      <a:pt x="1142" y="266"/>
                      <a:pt x="39" y="4280"/>
                      <a:pt x="1" y="4451"/>
                    </a:cubicBezTo>
                    <a:lnTo>
                      <a:pt x="58" y="4470"/>
                    </a:lnTo>
                    <a:cubicBezTo>
                      <a:pt x="58" y="4451"/>
                      <a:pt x="1180" y="285"/>
                      <a:pt x="1294" y="38"/>
                    </a:cubicBezTo>
                    <a:lnTo>
                      <a:pt x="12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0"/>
              <p:cNvSpPr/>
              <p:nvPr/>
            </p:nvSpPr>
            <p:spPr>
              <a:xfrm>
                <a:off x="433391" y="3511348"/>
                <a:ext cx="49982" cy="70968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188" extrusionOk="0">
                    <a:moveTo>
                      <a:pt x="799" y="38"/>
                    </a:moveTo>
                    <a:cubicBezTo>
                      <a:pt x="894" y="114"/>
                      <a:pt x="1427" y="590"/>
                      <a:pt x="1370" y="1122"/>
                    </a:cubicBezTo>
                    <a:cubicBezTo>
                      <a:pt x="1351" y="1427"/>
                      <a:pt x="1255" y="1674"/>
                      <a:pt x="1122" y="1864"/>
                    </a:cubicBezTo>
                    <a:cubicBezTo>
                      <a:pt x="1000" y="2038"/>
                      <a:pt x="830" y="2133"/>
                      <a:pt x="686" y="2133"/>
                    </a:cubicBezTo>
                    <a:cubicBezTo>
                      <a:pt x="673" y="2133"/>
                      <a:pt x="660" y="2132"/>
                      <a:pt x="647" y="2130"/>
                    </a:cubicBezTo>
                    <a:cubicBezTo>
                      <a:pt x="285" y="2111"/>
                      <a:pt x="19" y="1598"/>
                      <a:pt x="76" y="1027"/>
                    </a:cubicBezTo>
                    <a:cubicBezTo>
                      <a:pt x="114" y="514"/>
                      <a:pt x="704" y="114"/>
                      <a:pt x="799" y="38"/>
                    </a:cubicBezTo>
                    <a:close/>
                    <a:moveTo>
                      <a:pt x="837" y="0"/>
                    </a:moveTo>
                    <a:cubicBezTo>
                      <a:pt x="780" y="19"/>
                      <a:pt x="95" y="438"/>
                      <a:pt x="38" y="1027"/>
                    </a:cubicBezTo>
                    <a:cubicBezTo>
                      <a:pt x="0" y="1636"/>
                      <a:pt x="285" y="2150"/>
                      <a:pt x="666" y="2188"/>
                    </a:cubicBezTo>
                    <a:lnTo>
                      <a:pt x="685" y="2188"/>
                    </a:lnTo>
                    <a:cubicBezTo>
                      <a:pt x="856" y="2188"/>
                      <a:pt x="1046" y="2092"/>
                      <a:pt x="1236" y="1902"/>
                    </a:cubicBezTo>
                    <a:cubicBezTo>
                      <a:pt x="1370" y="1693"/>
                      <a:pt x="1465" y="1427"/>
                      <a:pt x="1503" y="1141"/>
                    </a:cubicBezTo>
                    <a:cubicBezTo>
                      <a:pt x="1541" y="533"/>
                      <a:pt x="894" y="19"/>
                      <a:pt x="8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0"/>
              <p:cNvSpPr/>
              <p:nvPr/>
            </p:nvSpPr>
            <p:spPr>
              <a:xfrm>
                <a:off x="451262" y="3544659"/>
                <a:ext cx="7428" cy="59259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827" extrusionOk="0">
                    <a:moveTo>
                      <a:pt x="134" y="0"/>
                    </a:moveTo>
                    <a:lnTo>
                      <a:pt x="1" y="1826"/>
                    </a:lnTo>
                    <a:lnTo>
                      <a:pt x="96" y="1826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0"/>
              <p:cNvSpPr/>
              <p:nvPr/>
            </p:nvSpPr>
            <p:spPr>
              <a:xfrm>
                <a:off x="647462" y="3430487"/>
                <a:ext cx="60491" cy="61140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885" extrusionOk="0">
                    <a:moveTo>
                      <a:pt x="343" y="78"/>
                    </a:moveTo>
                    <a:cubicBezTo>
                      <a:pt x="476" y="78"/>
                      <a:pt x="1180" y="116"/>
                      <a:pt x="1446" y="496"/>
                    </a:cubicBezTo>
                    <a:cubicBezTo>
                      <a:pt x="1655" y="724"/>
                      <a:pt x="1750" y="971"/>
                      <a:pt x="1769" y="1200"/>
                    </a:cubicBezTo>
                    <a:cubicBezTo>
                      <a:pt x="1788" y="1447"/>
                      <a:pt x="1750" y="1637"/>
                      <a:pt x="1598" y="1732"/>
                    </a:cubicBezTo>
                    <a:cubicBezTo>
                      <a:pt x="1525" y="1790"/>
                      <a:pt x="1433" y="1817"/>
                      <a:pt x="1331" y="1817"/>
                    </a:cubicBezTo>
                    <a:cubicBezTo>
                      <a:pt x="1061" y="1817"/>
                      <a:pt x="719" y="1626"/>
                      <a:pt x="457" y="1295"/>
                    </a:cubicBezTo>
                    <a:cubicBezTo>
                      <a:pt x="152" y="895"/>
                      <a:pt x="286" y="230"/>
                      <a:pt x="343" y="78"/>
                    </a:cubicBezTo>
                    <a:close/>
                    <a:moveTo>
                      <a:pt x="334" y="1"/>
                    </a:moveTo>
                    <a:cubicBezTo>
                      <a:pt x="305" y="1"/>
                      <a:pt x="288" y="1"/>
                      <a:pt x="286" y="1"/>
                    </a:cubicBezTo>
                    <a:lnTo>
                      <a:pt x="267" y="1"/>
                    </a:lnTo>
                    <a:lnTo>
                      <a:pt x="267" y="39"/>
                    </a:lnTo>
                    <a:cubicBezTo>
                      <a:pt x="248" y="78"/>
                      <a:pt x="0" y="857"/>
                      <a:pt x="381" y="1333"/>
                    </a:cubicBezTo>
                    <a:cubicBezTo>
                      <a:pt x="647" y="1694"/>
                      <a:pt x="1008" y="1884"/>
                      <a:pt x="1313" y="1884"/>
                    </a:cubicBezTo>
                    <a:cubicBezTo>
                      <a:pt x="1446" y="1884"/>
                      <a:pt x="1560" y="1846"/>
                      <a:pt x="1636" y="1770"/>
                    </a:cubicBezTo>
                    <a:cubicBezTo>
                      <a:pt x="1788" y="1656"/>
                      <a:pt x="1864" y="1466"/>
                      <a:pt x="1826" y="1200"/>
                    </a:cubicBezTo>
                    <a:cubicBezTo>
                      <a:pt x="1807" y="952"/>
                      <a:pt x="1712" y="705"/>
                      <a:pt x="1522" y="458"/>
                    </a:cubicBezTo>
                    <a:cubicBezTo>
                      <a:pt x="1192" y="29"/>
                      <a:pt x="520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0"/>
              <p:cNvSpPr/>
              <p:nvPr/>
            </p:nvSpPr>
            <p:spPr>
              <a:xfrm>
                <a:off x="677691" y="3459517"/>
                <a:ext cx="37041" cy="462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427" extrusionOk="0">
                    <a:moveTo>
                      <a:pt x="76" y="0"/>
                    </a:moveTo>
                    <a:lnTo>
                      <a:pt x="0" y="19"/>
                    </a:lnTo>
                    <a:lnTo>
                      <a:pt x="1066" y="1427"/>
                    </a:lnTo>
                    <a:lnTo>
                      <a:pt x="1142" y="137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0"/>
              <p:cNvSpPr/>
              <p:nvPr/>
            </p:nvSpPr>
            <p:spPr>
              <a:xfrm>
                <a:off x="725792" y="3297244"/>
                <a:ext cx="54329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3387" extrusionOk="0">
                    <a:moveTo>
                      <a:pt x="1180" y="762"/>
                    </a:moveTo>
                    <a:cubicBezTo>
                      <a:pt x="1351" y="1047"/>
                      <a:pt x="1447" y="1408"/>
                      <a:pt x="1485" y="1846"/>
                    </a:cubicBezTo>
                    <a:cubicBezTo>
                      <a:pt x="1637" y="2797"/>
                      <a:pt x="1351" y="3120"/>
                      <a:pt x="1180" y="3234"/>
                    </a:cubicBezTo>
                    <a:cubicBezTo>
                      <a:pt x="1088" y="3299"/>
                      <a:pt x="988" y="3332"/>
                      <a:pt x="882" y="3332"/>
                    </a:cubicBezTo>
                    <a:cubicBezTo>
                      <a:pt x="769" y="3332"/>
                      <a:pt x="651" y="3294"/>
                      <a:pt x="534" y="3215"/>
                    </a:cubicBezTo>
                    <a:cubicBezTo>
                      <a:pt x="286" y="3044"/>
                      <a:pt x="96" y="2721"/>
                      <a:pt x="96" y="2360"/>
                    </a:cubicBezTo>
                    <a:cubicBezTo>
                      <a:pt x="96" y="1808"/>
                      <a:pt x="457" y="1237"/>
                      <a:pt x="1180" y="762"/>
                    </a:cubicBezTo>
                    <a:close/>
                    <a:moveTo>
                      <a:pt x="610" y="1"/>
                    </a:moveTo>
                    <a:lnTo>
                      <a:pt x="572" y="58"/>
                    </a:lnTo>
                    <a:cubicBezTo>
                      <a:pt x="800" y="210"/>
                      <a:pt x="990" y="438"/>
                      <a:pt x="1142" y="686"/>
                    </a:cubicBezTo>
                    <a:cubicBezTo>
                      <a:pt x="400" y="1199"/>
                      <a:pt x="1" y="1789"/>
                      <a:pt x="1" y="2360"/>
                    </a:cubicBezTo>
                    <a:cubicBezTo>
                      <a:pt x="1" y="2721"/>
                      <a:pt x="191" y="3063"/>
                      <a:pt x="496" y="3273"/>
                    </a:cubicBezTo>
                    <a:cubicBezTo>
                      <a:pt x="629" y="3330"/>
                      <a:pt x="781" y="3387"/>
                      <a:pt x="895" y="3387"/>
                    </a:cubicBezTo>
                    <a:cubicBezTo>
                      <a:pt x="1009" y="3387"/>
                      <a:pt x="1142" y="3368"/>
                      <a:pt x="1180" y="3311"/>
                    </a:cubicBezTo>
                    <a:cubicBezTo>
                      <a:pt x="1370" y="3196"/>
                      <a:pt x="1675" y="2835"/>
                      <a:pt x="1542" y="1846"/>
                    </a:cubicBezTo>
                    <a:cubicBezTo>
                      <a:pt x="1485" y="1408"/>
                      <a:pt x="1370" y="1047"/>
                      <a:pt x="1199" y="743"/>
                    </a:cubicBezTo>
                    <a:cubicBezTo>
                      <a:pt x="1351" y="648"/>
                      <a:pt x="1523" y="553"/>
                      <a:pt x="1675" y="457"/>
                    </a:cubicBezTo>
                    <a:lnTo>
                      <a:pt x="1656" y="381"/>
                    </a:lnTo>
                    <a:cubicBezTo>
                      <a:pt x="1485" y="476"/>
                      <a:pt x="1332" y="572"/>
                      <a:pt x="1180" y="667"/>
                    </a:cubicBezTo>
                    <a:cubicBezTo>
                      <a:pt x="1047" y="419"/>
                      <a:pt x="857" y="172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0"/>
              <p:cNvSpPr/>
              <p:nvPr/>
            </p:nvSpPr>
            <p:spPr>
              <a:xfrm>
                <a:off x="520381" y="3472458"/>
                <a:ext cx="508386" cy="280757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8656" extrusionOk="0">
                    <a:moveTo>
                      <a:pt x="8369" y="1"/>
                    </a:moveTo>
                    <a:cubicBezTo>
                      <a:pt x="6867" y="20"/>
                      <a:pt x="5326" y="1313"/>
                      <a:pt x="4489" y="2493"/>
                    </a:cubicBezTo>
                    <a:cubicBezTo>
                      <a:pt x="4299" y="1789"/>
                      <a:pt x="3690" y="1161"/>
                      <a:pt x="2967" y="952"/>
                    </a:cubicBezTo>
                    <a:cubicBezTo>
                      <a:pt x="2789" y="902"/>
                      <a:pt x="2610" y="877"/>
                      <a:pt x="2431" y="877"/>
                    </a:cubicBezTo>
                    <a:cubicBezTo>
                      <a:pt x="1867" y="877"/>
                      <a:pt x="1314" y="1126"/>
                      <a:pt x="837" y="1618"/>
                    </a:cubicBezTo>
                    <a:cubicBezTo>
                      <a:pt x="0" y="2455"/>
                      <a:pt x="38" y="3406"/>
                      <a:pt x="209" y="4052"/>
                    </a:cubicBezTo>
                    <a:cubicBezTo>
                      <a:pt x="399" y="4775"/>
                      <a:pt x="818" y="5308"/>
                      <a:pt x="818" y="5308"/>
                    </a:cubicBezTo>
                    <a:lnTo>
                      <a:pt x="856" y="5251"/>
                    </a:lnTo>
                    <a:cubicBezTo>
                      <a:pt x="856" y="5251"/>
                      <a:pt x="476" y="4756"/>
                      <a:pt x="285" y="4071"/>
                    </a:cubicBezTo>
                    <a:cubicBezTo>
                      <a:pt x="57" y="3158"/>
                      <a:pt x="247" y="2359"/>
                      <a:pt x="913" y="1713"/>
                    </a:cubicBezTo>
                    <a:cubicBezTo>
                      <a:pt x="1378" y="1218"/>
                      <a:pt x="1922" y="980"/>
                      <a:pt x="2466" y="980"/>
                    </a:cubicBezTo>
                    <a:cubicBezTo>
                      <a:pt x="2634" y="980"/>
                      <a:pt x="2802" y="1002"/>
                      <a:pt x="2967" y="1047"/>
                    </a:cubicBezTo>
                    <a:cubicBezTo>
                      <a:pt x="3690" y="1256"/>
                      <a:pt x="4299" y="1903"/>
                      <a:pt x="4470" y="2626"/>
                    </a:cubicBezTo>
                    <a:cubicBezTo>
                      <a:pt x="4470" y="2645"/>
                      <a:pt x="4489" y="2645"/>
                      <a:pt x="4489" y="2645"/>
                    </a:cubicBezTo>
                    <a:cubicBezTo>
                      <a:pt x="4508" y="2645"/>
                      <a:pt x="4508" y="2645"/>
                      <a:pt x="4508" y="2626"/>
                    </a:cubicBezTo>
                    <a:cubicBezTo>
                      <a:pt x="5326" y="1427"/>
                      <a:pt x="6867" y="115"/>
                      <a:pt x="8369" y="96"/>
                    </a:cubicBezTo>
                    <a:cubicBezTo>
                      <a:pt x="8388" y="96"/>
                      <a:pt x="8407" y="95"/>
                      <a:pt x="8426" y="95"/>
                    </a:cubicBezTo>
                    <a:cubicBezTo>
                      <a:pt x="9278" y="95"/>
                      <a:pt x="10038" y="514"/>
                      <a:pt x="10652" y="1351"/>
                    </a:cubicBezTo>
                    <a:cubicBezTo>
                      <a:pt x="11108" y="1960"/>
                      <a:pt x="11051" y="2816"/>
                      <a:pt x="10576" y="3482"/>
                    </a:cubicBezTo>
                    <a:lnTo>
                      <a:pt x="10576" y="3520"/>
                    </a:lnTo>
                    <a:cubicBezTo>
                      <a:pt x="10588" y="3520"/>
                      <a:pt x="10593" y="3528"/>
                      <a:pt x="10605" y="3528"/>
                    </a:cubicBezTo>
                    <a:cubicBezTo>
                      <a:pt x="10612" y="3528"/>
                      <a:pt x="10620" y="3526"/>
                      <a:pt x="10633" y="3520"/>
                    </a:cubicBezTo>
                    <a:cubicBezTo>
                      <a:pt x="11190" y="3071"/>
                      <a:pt x="11823" y="2836"/>
                      <a:pt x="12491" y="2836"/>
                    </a:cubicBezTo>
                    <a:cubicBezTo>
                      <a:pt x="12643" y="2836"/>
                      <a:pt x="12798" y="2848"/>
                      <a:pt x="12953" y="2873"/>
                    </a:cubicBezTo>
                    <a:cubicBezTo>
                      <a:pt x="13790" y="3025"/>
                      <a:pt x="14494" y="3520"/>
                      <a:pt x="14969" y="4281"/>
                    </a:cubicBezTo>
                    <a:cubicBezTo>
                      <a:pt x="15483" y="5060"/>
                      <a:pt x="15578" y="5783"/>
                      <a:pt x="15312" y="6392"/>
                    </a:cubicBezTo>
                    <a:cubicBezTo>
                      <a:pt x="15026" y="7039"/>
                      <a:pt x="14285" y="7590"/>
                      <a:pt x="13143" y="8028"/>
                    </a:cubicBezTo>
                    <a:cubicBezTo>
                      <a:pt x="12554" y="8275"/>
                      <a:pt x="11869" y="8465"/>
                      <a:pt x="11032" y="8655"/>
                    </a:cubicBezTo>
                    <a:lnTo>
                      <a:pt x="11336" y="8655"/>
                    </a:lnTo>
                    <a:cubicBezTo>
                      <a:pt x="12059" y="8484"/>
                      <a:pt x="12649" y="8294"/>
                      <a:pt x="13162" y="8085"/>
                    </a:cubicBezTo>
                    <a:cubicBezTo>
                      <a:pt x="14361" y="7609"/>
                      <a:pt x="15065" y="7058"/>
                      <a:pt x="15388" y="6392"/>
                    </a:cubicBezTo>
                    <a:cubicBezTo>
                      <a:pt x="15673" y="5783"/>
                      <a:pt x="15540" y="5041"/>
                      <a:pt x="15046" y="4204"/>
                    </a:cubicBezTo>
                    <a:cubicBezTo>
                      <a:pt x="14570" y="3425"/>
                      <a:pt x="13847" y="2930"/>
                      <a:pt x="12972" y="2778"/>
                    </a:cubicBezTo>
                    <a:cubicBezTo>
                      <a:pt x="12825" y="2756"/>
                      <a:pt x="12679" y="2746"/>
                      <a:pt x="12534" y="2746"/>
                    </a:cubicBezTo>
                    <a:cubicBezTo>
                      <a:pt x="11909" y="2746"/>
                      <a:pt x="11306" y="2944"/>
                      <a:pt x="10766" y="3329"/>
                    </a:cubicBezTo>
                    <a:cubicBezTo>
                      <a:pt x="11146" y="2664"/>
                      <a:pt x="11146" y="1884"/>
                      <a:pt x="10728" y="1313"/>
                    </a:cubicBezTo>
                    <a:cubicBezTo>
                      <a:pt x="10081" y="438"/>
                      <a:pt x="9301" y="1"/>
                      <a:pt x="8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3" name="Google Shape;1343;p50"/>
            <p:cNvSpPr/>
            <p:nvPr/>
          </p:nvSpPr>
          <p:spPr>
            <a:xfrm>
              <a:off x="4247302" y="4258497"/>
              <a:ext cx="682975" cy="344989"/>
            </a:xfrm>
            <a:custGeom>
              <a:avLst/>
              <a:gdLst/>
              <a:ahLst/>
              <a:cxnLst/>
              <a:rect l="l" t="t" r="r" b="b"/>
              <a:pathLst>
                <a:path w="15827" h="8095" extrusionOk="0">
                  <a:moveTo>
                    <a:pt x="9317" y="0"/>
                  </a:moveTo>
                  <a:cubicBezTo>
                    <a:pt x="9131" y="0"/>
                    <a:pt x="8930" y="16"/>
                    <a:pt x="8712" y="49"/>
                  </a:cubicBezTo>
                  <a:cubicBezTo>
                    <a:pt x="6677" y="334"/>
                    <a:pt x="6373" y="2217"/>
                    <a:pt x="6487" y="3815"/>
                  </a:cubicBezTo>
                  <a:cubicBezTo>
                    <a:pt x="6148" y="2938"/>
                    <a:pt x="4948" y="2188"/>
                    <a:pt x="3783" y="2188"/>
                  </a:cubicBezTo>
                  <a:cubicBezTo>
                    <a:pt x="3381" y="2188"/>
                    <a:pt x="2983" y="2278"/>
                    <a:pt x="2626" y="2483"/>
                  </a:cubicBezTo>
                  <a:cubicBezTo>
                    <a:pt x="1" y="3967"/>
                    <a:pt x="971" y="6706"/>
                    <a:pt x="2949" y="8094"/>
                  </a:cubicBezTo>
                  <a:lnTo>
                    <a:pt x="14095" y="8094"/>
                  </a:lnTo>
                  <a:cubicBezTo>
                    <a:pt x="15046" y="7486"/>
                    <a:pt x="15826" y="6687"/>
                    <a:pt x="15522" y="5641"/>
                  </a:cubicBezTo>
                  <a:cubicBezTo>
                    <a:pt x="15116" y="4227"/>
                    <a:pt x="14003" y="3083"/>
                    <a:pt x="12701" y="3083"/>
                  </a:cubicBezTo>
                  <a:cubicBezTo>
                    <a:pt x="11989" y="3083"/>
                    <a:pt x="11221" y="3425"/>
                    <a:pt x="10481" y="4252"/>
                  </a:cubicBezTo>
                  <a:cubicBezTo>
                    <a:pt x="11435" y="2610"/>
                    <a:pt x="11716" y="0"/>
                    <a:pt x="9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" name="Google Shape;1313;p50"/>
          <p:cNvGrpSpPr/>
          <p:nvPr/>
        </p:nvGrpSpPr>
        <p:grpSpPr>
          <a:xfrm>
            <a:off x="3877206" y="3626196"/>
            <a:ext cx="1254559" cy="977297"/>
            <a:chOff x="4977006" y="3735346"/>
            <a:chExt cx="1254559" cy="977297"/>
          </a:xfrm>
        </p:grpSpPr>
        <p:grpSp>
          <p:nvGrpSpPr>
            <p:cNvPr id="1314" name="Google Shape;1314;p50"/>
            <p:cNvGrpSpPr/>
            <p:nvPr/>
          </p:nvGrpSpPr>
          <p:grpSpPr>
            <a:xfrm>
              <a:off x="4977006" y="3735346"/>
              <a:ext cx="1078224" cy="923805"/>
              <a:chOff x="4977006" y="3735346"/>
              <a:chExt cx="1078224" cy="923805"/>
            </a:xfrm>
          </p:grpSpPr>
          <p:sp>
            <p:nvSpPr>
              <p:cNvPr id="1315" name="Google Shape;1315;p50"/>
              <p:cNvSpPr/>
              <p:nvPr/>
            </p:nvSpPr>
            <p:spPr>
              <a:xfrm>
                <a:off x="4977006" y="3735346"/>
                <a:ext cx="1078224" cy="923805"/>
              </a:xfrm>
              <a:custGeom>
                <a:avLst/>
                <a:gdLst/>
                <a:ahLst/>
                <a:cxnLst/>
                <a:rect l="l" t="t" r="r" b="b"/>
                <a:pathLst>
                  <a:path w="24956" h="21372" extrusionOk="0">
                    <a:moveTo>
                      <a:pt x="6693" y="0"/>
                    </a:moveTo>
                    <a:cubicBezTo>
                      <a:pt x="5504" y="0"/>
                      <a:pt x="4402" y="376"/>
                      <a:pt x="3481" y="1152"/>
                    </a:cubicBezTo>
                    <a:cubicBezTo>
                      <a:pt x="381" y="3777"/>
                      <a:pt x="0" y="10377"/>
                      <a:pt x="2815" y="16426"/>
                    </a:cubicBezTo>
                    <a:lnTo>
                      <a:pt x="5155" y="21371"/>
                    </a:lnTo>
                    <a:lnTo>
                      <a:pt x="24955" y="21371"/>
                    </a:lnTo>
                    <a:lnTo>
                      <a:pt x="15521" y="6269"/>
                    </a:lnTo>
                    <a:cubicBezTo>
                      <a:pt x="12975" y="2214"/>
                      <a:pt x="9579" y="0"/>
                      <a:pt x="66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0"/>
              <p:cNvSpPr/>
              <p:nvPr/>
            </p:nvSpPr>
            <p:spPr>
              <a:xfrm>
                <a:off x="5181218" y="3853138"/>
                <a:ext cx="430667" cy="805757"/>
              </a:xfrm>
              <a:custGeom>
                <a:avLst/>
                <a:gdLst/>
                <a:ahLst/>
                <a:cxnLst/>
                <a:rect l="l" t="t" r="r" b="b"/>
                <a:pathLst>
                  <a:path w="9968" h="18641" extrusionOk="0">
                    <a:moveTo>
                      <a:pt x="142" y="0"/>
                    </a:moveTo>
                    <a:cubicBezTo>
                      <a:pt x="119" y="0"/>
                      <a:pt x="95" y="6"/>
                      <a:pt x="76" y="19"/>
                    </a:cubicBezTo>
                    <a:cubicBezTo>
                      <a:pt x="38" y="76"/>
                      <a:pt x="0" y="133"/>
                      <a:pt x="38" y="209"/>
                    </a:cubicBezTo>
                    <a:lnTo>
                      <a:pt x="9644" y="18640"/>
                    </a:lnTo>
                    <a:lnTo>
                      <a:pt x="9967" y="18640"/>
                    </a:lnTo>
                    <a:lnTo>
                      <a:pt x="248" y="76"/>
                    </a:lnTo>
                    <a:cubicBezTo>
                      <a:pt x="235" y="25"/>
                      <a:pt x="188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0"/>
              <p:cNvSpPr/>
              <p:nvPr/>
            </p:nvSpPr>
            <p:spPr>
              <a:xfrm>
                <a:off x="5061477" y="3845892"/>
                <a:ext cx="397788" cy="335945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7772" extrusionOk="0">
                    <a:moveTo>
                      <a:pt x="9051" y="1"/>
                    </a:moveTo>
                    <a:cubicBezTo>
                      <a:pt x="8998" y="1"/>
                      <a:pt x="8954" y="36"/>
                      <a:pt x="8940" y="92"/>
                    </a:cubicBezTo>
                    <a:lnTo>
                      <a:pt x="6639" y="7415"/>
                    </a:lnTo>
                    <a:lnTo>
                      <a:pt x="152" y="5152"/>
                    </a:lnTo>
                    <a:cubicBezTo>
                      <a:pt x="142" y="5149"/>
                      <a:pt x="132" y="5148"/>
                      <a:pt x="123" y="5148"/>
                    </a:cubicBezTo>
                    <a:cubicBezTo>
                      <a:pt x="62" y="5148"/>
                      <a:pt x="17" y="5197"/>
                      <a:pt x="0" y="5247"/>
                    </a:cubicBezTo>
                    <a:cubicBezTo>
                      <a:pt x="0" y="5342"/>
                      <a:pt x="19" y="5418"/>
                      <a:pt x="95" y="5437"/>
                    </a:cubicBezTo>
                    <a:lnTo>
                      <a:pt x="6715" y="7757"/>
                    </a:lnTo>
                    <a:cubicBezTo>
                      <a:pt x="6734" y="7767"/>
                      <a:pt x="6748" y="7772"/>
                      <a:pt x="6762" y="7772"/>
                    </a:cubicBezTo>
                    <a:cubicBezTo>
                      <a:pt x="6776" y="7772"/>
                      <a:pt x="6791" y="7767"/>
                      <a:pt x="6810" y="7757"/>
                    </a:cubicBezTo>
                    <a:cubicBezTo>
                      <a:pt x="6829" y="7757"/>
                      <a:pt x="6848" y="7700"/>
                      <a:pt x="6829" y="7681"/>
                    </a:cubicBezTo>
                    <a:lnTo>
                      <a:pt x="9187" y="206"/>
                    </a:lnTo>
                    <a:cubicBezTo>
                      <a:pt x="9206" y="149"/>
                      <a:pt x="9187" y="54"/>
                      <a:pt x="9111" y="16"/>
                    </a:cubicBezTo>
                    <a:cubicBezTo>
                      <a:pt x="9091" y="6"/>
                      <a:pt x="9070" y="1"/>
                      <a:pt x="90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0"/>
              <p:cNvSpPr/>
              <p:nvPr/>
            </p:nvSpPr>
            <p:spPr>
              <a:xfrm>
                <a:off x="5177941" y="4277464"/>
                <a:ext cx="594198" cy="380510"/>
              </a:xfrm>
              <a:custGeom>
                <a:avLst/>
                <a:gdLst/>
                <a:ahLst/>
                <a:cxnLst/>
                <a:rect l="l" t="t" r="r" b="b"/>
                <a:pathLst>
                  <a:path w="13753" h="8803" extrusionOk="0">
                    <a:moveTo>
                      <a:pt x="13564" y="1"/>
                    </a:moveTo>
                    <a:cubicBezTo>
                      <a:pt x="13518" y="1"/>
                      <a:pt x="13478" y="26"/>
                      <a:pt x="13467" y="72"/>
                    </a:cubicBezTo>
                    <a:lnTo>
                      <a:pt x="9853" y="8726"/>
                    </a:lnTo>
                    <a:lnTo>
                      <a:pt x="152" y="6082"/>
                    </a:lnTo>
                    <a:cubicBezTo>
                      <a:pt x="144" y="6080"/>
                      <a:pt x="136" y="6080"/>
                      <a:pt x="128" y="6080"/>
                    </a:cubicBezTo>
                    <a:cubicBezTo>
                      <a:pt x="61" y="6080"/>
                      <a:pt x="0" y="6148"/>
                      <a:pt x="0" y="6216"/>
                    </a:cubicBezTo>
                    <a:cubicBezTo>
                      <a:pt x="19" y="6311"/>
                      <a:pt x="57" y="6406"/>
                      <a:pt x="133" y="6425"/>
                    </a:cubicBezTo>
                    <a:lnTo>
                      <a:pt x="8826" y="8802"/>
                    </a:lnTo>
                    <a:lnTo>
                      <a:pt x="10157" y="8802"/>
                    </a:lnTo>
                    <a:lnTo>
                      <a:pt x="13733" y="262"/>
                    </a:lnTo>
                    <a:cubicBezTo>
                      <a:pt x="13752" y="186"/>
                      <a:pt x="13733" y="72"/>
                      <a:pt x="13657" y="34"/>
                    </a:cubicBezTo>
                    <a:cubicBezTo>
                      <a:pt x="13627" y="11"/>
                      <a:pt x="13594" y="1"/>
                      <a:pt x="13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9" name="Google Shape;1319;p50"/>
            <p:cNvGrpSpPr/>
            <p:nvPr/>
          </p:nvGrpSpPr>
          <p:grpSpPr>
            <a:xfrm>
              <a:off x="5296786" y="3948285"/>
              <a:ext cx="934779" cy="764358"/>
              <a:chOff x="5220586" y="3948285"/>
              <a:chExt cx="934779" cy="764358"/>
            </a:xfrm>
          </p:grpSpPr>
          <p:sp>
            <p:nvSpPr>
              <p:cNvPr id="1320" name="Google Shape;1320;p50"/>
              <p:cNvSpPr/>
              <p:nvPr/>
            </p:nvSpPr>
            <p:spPr>
              <a:xfrm>
                <a:off x="5409232" y="3948285"/>
                <a:ext cx="719925" cy="761365"/>
              </a:xfrm>
              <a:custGeom>
                <a:avLst/>
                <a:gdLst/>
                <a:ahLst/>
                <a:cxnLst/>
                <a:rect l="l" t="t" r="r" b="b"/>
                <a:pathLst>
                  <a:path w="16663" h="17614" extrusionOk="0">
                    <a:moveTo>
                      <a:pt x="9149" y="0"/>
                    </a:moveTo>
                    <a:cubicBezTo>
                      <a:pt x="9149" y="1"/>
                      <a:pt x="0" y="6297"/>
                      <a:pt x="3975" y="17576"/>
                    </a:cubicBezTo>
                    <a:lnTo>
                      <a:pt x="8198" y="17614"/>
                    </a:lnTo>
                    <a:cubicBezTo>
                      <a:pt x="16662" y="10804"/>
                      <a:pt x="9149" y="1"/>
                      <a:pt x="9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0"/>
              <p:cNvSpPr/>
              <p:nvPr/>
            </p:nvSpPr>
            <p:spPr>
              <a:xfrm>
                <a:off x="5523239" y="4166530"/>
                <a:ext cx="338598" cy="544289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12592" extrusionOk="0">
                    <a:moveTo>
                      <a:pt x="3081" y="0"/>
                    </a:moveTo>
                    <a:cubicBezTo>
                      <a:pt x="3081" y="0"/>
                      <a:pt x="0" y="5706"/>
                      <a:pt x="3538" y="12592"/>
                    </a:cubicBezTo>
                    <a:lnTo>
                      <a:pt x="5326" y="12554"/>
                    </a:lnTo>
                    <a:cubicBezTo>
                      <a:pt x="7836" y="4546"/>
                      <a:pt x="3082" y="0"/>
                      <a:pt x="30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0"/>
              <p:cNvSpPr/>
              <p:nvPr/>
            </p:nvSpPr>
            <p:spPr>
              <a:xfrm>
                <a:off x="5323899" y="4283933"/>
                <a:ext cx="369878" cy="427452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9889" extrusionOk="0">
                    <a:moveTo>
                      <a:pt x="2561" y="1"/>
                    </a:moveTo>
                    <a:cubicBezTo>
                      <a:pt x="2327" y="1"/>
                      <a:pt x="2100" y="84"/>
                      <a:pt x="1884" y="264"/>
                    </a:cubicBezTo>
                    <a:cubicBezTo>
                      <a:pt x="1" y="1767"/>
                      <a:pt x="3520" y="6864"/>
                      <a:pt x="5897" y="9889"/>
                    </a:cubicBezTo>
                    <a:lnTo>
                      <a:pt x="8560" y="9889"/>
                    </a:lnTo>
                    <a:cubicBezTo>
                      <a:pt x="7463" y="6906"/>
                      <a:pt x="4698" y="1"/>
                      <a:pt x="2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0"/>
              <p:cNvSpPr/>
              <p:nvPr/>
            </p:nvSpPr>
            <p:spPr>
              <a:xfrm>
                <a:off x="5220586" y="4460772"/>
                <a:ext cx="373939" cy="251872"/>
              </a:xfrm>
              <a:custGeom>
                <a:avLst/>
                <a:gdLst/>
                <a:ahLst/>
                <a:cxnLst/>
                <a:rect l="l" t="t" r="r" b="b"/>
                <a:pathLst>
                  <a:path w="8655" h="5827" extrusionOk="0">
                    <a:moveTo>
                      <a:pt x="2214" y="1"/>
                    </a:moveTo>
                    <a:cubicBezTo>
                      <a:pt x="1870" y="1"/>
                      <a:pt x="1553" y="110"/>
                      <a:pt x="1275" y="349"/>
                    </a:cubicBezTo>
                    <a:cubicBezTo>
                      <a:pt x="0" y="1433"/>
                      <a:pt x="1503" y="3677"/>
                      <a:pt x="3614" y="5827"/>
                    </a:cubicBezTo>
                    <a:lnTo>
                      <a:pt x="8655" y="5808"/>
                    </a:lnTo>
                    <a:cubicBezTo>
                      <a:pt x="6640" y="3025"/>
                      <a:pt x="4033" y="1"/>
                      <a:pt x="22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0"/>
              <p:cNvSpPr/>
              <p:nvPr/>
            </p:nvSpPr>
            <p:spPr>
              <a:xfrm>
                <a:off x="5734331" y="4304840"/>
                <a:ext cx="276987" cy="385610"/>
              </a:xfrm>
              <a:custGeom>
                <a:avLst/>
                <a:gdLst/>
                <a:ahLst/>
                <a:cxnLst/>
                <a:rect l="l" t="t" r="r" b="b"/>
                <a:pathLst>
                  <a:path w="6411" h="8921" extrusionOk="0">
                    <a:moveTo>
                      <a:pt x="6145" y="0"/>
                    </a:moveTo>
                    <a:lnTo>
                      <a:pt x="6145" y="0"/>
                    </a:lnTo>
                    <a:cubicBezTo>
                      <a:pt x="6144" y="0"/>
                      <a:pt x="1" y="2967"/>
                      <a:pt x="1" y="8921"/>
                    </a:cubicBezTo>
                    <a:lnTo>
                      <a:pt x="2474" y="8921"/>
                    </a:lnTo>
                    <a:cubicBezTo>
                      <a:pt x="6411" y="4470"/>
                      <a:pt x="6145" y="0"/>
                      <a:pt x="6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0"/>
              <p:cNvSpPr/>
              <p:nvPr/>
            </p:nvSpPr>
            <p:spPr>
              <a:xfrm>
                <a:off x="5873409" y="4476256"/>
                <a:ext cx="281956" cy="2338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411" extrusionOk="0">
                    <a:moveTo>
                      <a:pt x="4847" y="0"/>
                    </a:moveTo>
                    <a:cubicBezTo>
                      <a:pt x="3488" y="0"/>
                      <a:pt x="1508" y="2814"/>
                      <a:pt x="1" y="5411"/>
                    </a:cubicBezTo>
                    <a:lnTo>
                      <a:pt x="3805" y="5411"/>
                    </a:lnTo>
                    <a:cubicBezTo>
                      <a:pt x="5403" y="3376"/>
                      <a:pt x="6525" y="1340"/>
                      <a:pt x="5536" y="313"/>
                    </a:cubicBezTo>
                    <a:cubicBezTo>
                      <a:pt x="5333" y="98"/>
                      <a:pt x="5101" y="0"/>
                      <a:pt x="48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6" name="Google Shape;1326;p50"/>
            <p:cNvGrpSpPr/>
            <p:nvPr/>
          </p:nvGrpSpPr>
          <p:grpSpPr>
            <a:xfrm>
              <a:off x="5724096" y="4351089"/>
              <a:ext cx="208606" cy="360799"/>
              <a:chOff x="5647896" y="4351089"/>
              <a:chExt cx="208606" cy="360799"/>
            </a:xfrm>
          </p:grpSpPr>
          <p:sp>
            <p:nvSpPr>
              <p:cNvPr id="1327" name="Google Shape;1327;p50"/>
              <p:cNvSpPr/>
              <p:nvPr/>
            </p:nvSpPr>
            <p:spPr>
              <a:xfrm>
                <a:off x="5707746" y="4502868"/>
                <a:ext cx="87144" cy="84721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1960" extrusionOk="0">
                    <a:moveTo>
                      <a:pt x="1922" y="1"/>
                    </a:moveTo>
                    <a:lnTo>
                      <a:pt x="1" y="1865"/>
                    </a:lnTo>
                    <a:lnTo>
                      <a:pt x="96" y="1960"/>
                    </a:lnTo>
                    <a:lnTo>
                      <a:pt x="2017" y="96"/>
                    </a:lnTo>
                    <a:lnTo>
                      <a:pt x="192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0"/>
              <p:cNvSpPr/>
              <p:nvPr/>
            </p:nvSpPr>
            <p:spPr>
              <a:xfrm>
                <a:off x="5647896" y="4351089"/>
                <a:ext cx="102741" cy="147224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3406" extrusionOk="0">
                    <a:moveTo>
                      <a:pt x="1122" y="172"/>
                    </a:moveTo>
                    <a:cubicBezTo>
                      <a:pt x="1313" y="286"/>
                      <a:pt x="2149" y="895"/>
                      <a:pt x="2207" y="1675"/>
                    </a:cubicBezTo>
                    <a:cubicBezTo>
                      <a:pt x="2283" y="2530"/>
                      <a:pt x="1883" y="3272"/>
                      <a:pt x="1332" y="3291"/>
                    </a:cubicBezTo>
                    <a:cubicBezTo>
                      <a:pt x="1315" y="3292"/>
                      <a:pt x="1298" y="3293"/>
                      <a:pt x="1282" y="3293"/>
                    </a:cubicBezTo>
                    <a:cubicBezTo>
                      <a:pt x="1037" y="3293"/>
                      <a:pt x="824" y="3159"/>
                      <a:pt x="628" y="2892"/>
                    </a:cubicBezTo>
                    <a:cubicBezTo>
                      <a:pt x="400" y="2607"/>
                      <a:pt x="266" y="2226"/>
                      <a:pt x="247" y="1789"/>
                    </a:cubicBezTo>
                    <a:cubicBezTo>
                      <a:pt x="190" y="1028"/>
                      <a:pt x="951" y="324"/>
                      <a:pt x="1122" y="172"/>
                    </a:cubicBezTo>
                    <a:close/>
                    <a:moveTo>
                      <a:pt x="1065" y="1"/>
                    </a:moveTo>
                    <a:lnTo>
                      <a:pt x="1046" y="39"/>
                    </a:lnTo>
                    <a:cubicBezTo>
                      <a:pt x="1008" y="58"/>
                      <a:pt x="0" y="838"/>
                      <a:pt x="76" y="1770"/>
                    </a:cubicBezTo>
                    <a:cubicBezTo>
                      <a:pt x="114" y="2226"/>
                      <a:pt x="247" y="2626"/>
                      <a:pt x="476" y="2930"/>
                    </a:cubicBezTo>
                    <a:cubicBezTo>
                      <a:pt x="552" y="3025"/>
                      <a:pt x="628" y="3101"/>
                      <a:pt x="685" y="3177"/>
                    </a:cubicBezTo>
                    <a:cubicBezTo>
                      <a:pt x="875" y="3329"/>
                      <a:pt x="1103" y="3405"/>
                      <a:pt x="1313" y="3405"/>
                    </a:cubicBezTo>
                    <a:cubicBezTo>
                      <a:pt x="1902" y="3367"/>
                      <a:pt x="2378" y="2569"/>
                      <a:pt x="2302" y="1656"/>
                    </a:cubicBezTo>
                    <a:cubicBezTo>
                      <a:pt x="2264" y="723"/>
                      <a:pt x="1160" y="58"/>
                      <a:pt x="1122" y="39"/>
                    </a:cubicBezTo>
                    <a:lnTo>
                      <a:pt x="10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0"/>
              <p:cNvSpPr/>
              <p:nvPr/>
            </p:nvSpPr>
            <p:spPr>
              <a:xfrm>
                <a:off x="5696276" y="4430666"/>
                <a:ext cx="24670" cy="28122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506" extrusionOk="0">
                    <a:moveTo>
                      <a:pt x="19" y="1"/>
                    </a:moveTo>
                    <a:cubicBezTo>
                      <a:pt x="0" y="343"/>
                      <a:pt x="305" y="4623"/>
                      <a:pt x="419" y="6297"/>
                    </a:cubicBezTo>
                    <a:lnTo>
                      <a:pt x="571" y="6506"/>
                    </a:lnTo>
                    <a:cubicBezTo>
                      <a:pt x="476" y="5003"/>
                      <a:pt x="134" y="343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0"/>
              <p:cNvSpPr/>
              <p:nvPr/>
            </p:nvSpPr>
            <p:spPr>
              <a:xfrm>
                <a:off x="5728270" y="4452275"/>
                <a:ext cx="128232" cy="114979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660" extrusionOk="0">
                    <a:moveTo>
                      <a:pt x="2190" y="105"/>
                    </a:moveTo>
                    <a:cubicBezTo>
                      <a:pt x="2391" y="105"/>
                      <a:pt x="2551" y="121"/>
                      <a:pt x="2625" y="127"/>
                    </a:cubicBezTo>
                    <a:cubicBezTo>
                      <a:pt x="2663" y="375"/>
                      <a:pt x="2758" y="1402"/>
                      <a:pt x="2207" y="1934"/>
                    </a:cubicBezTo>
                    <a:cubicBezTo>
                      <a:pt x="1902" y="2220"/>
                      <a:pt x="1541" y="2429"/>
                      <a:pt x="1179" y="2505"/>
                    </a:cubicBezTo>
                    <a:cubicBezTo>
                      <a:pt x="1087" y="2527"/>
                      <a:pt x="998" y="2538"/>
                      <a:pt x="913" y="2538"/>
                    </a:cubicBezTo>
                    <a:cubicBezTo>
                      <a:pt x="701" y="2538"/>
                      <a:pt x="516" y="2470"/>
                      <a:pt x="381" y="2334"/>
                    </a:cubicBezTo>
                    <a:cubicBezTo>
                      <a:pt x="190" y="2163"/>
                      <a:pt x="133" y="1858"/>
                      <a:pt x="209" y="1535"/>
                    </a:cubicBezTo>
                    <a:cubicBezTo>
                      <a:pt x="285" y="1174"/>
                      <a:pt x="495" y="850"/>
                      <a:pt x="799" y="546"/>
                    </a:cubicBezTo>
                    <a:cubicBezTo>
                      <a:pt x="1183" y="174"/>
                      <a:pt x="1775" y="105"/>
                      <a:pt x="2190" y="105"/>
                    </a:cubicBezTo>
                    <a:close/>
                    <a:moveTo>
                      <a:pt x="2196" y="0"/>
                    </a:moveTo>
                    <a:cubicBezTo>
                      <a:pt x="1756" y="0"/>
                      <a:pt x="1127" y="77"/>
                      <a:pt x="723" y="470"/>
                    </a:cubicBezTo>
                    <a:cubicBezTo>
                      <a:pt x="400" y="774"/>
                      <a:pt x="190" y="1155"/>
                      <a:pt x="95" y="1516"/>
                    </a:cubicBezTo>
                    <a:cubicBezTo>
                      <a:pt x="0" y="1877"/>
                      <a:pt x="57" y="2201"/>
                      <a:pt x="285" y="2410"/>
                    </a:cubicBezTo>
                    <a:lnTo>
                      <a:pt x="324" y="2467"/>
                    </a:lnTo>
                    <a:cubicBezTo>
                      <a:pt x="480" y="2595"/>
                      <a:pt x="702" y="2660"/>
                      <a:pt x="947" y="2660"/>
                    </a:cubicBezTo>
                    <a:cubicBezTo>
                      <a:pt x="1028" y="2660"/>
                      <a:pt x="1113" y="2652"/>
                      <a:pt x="1198" y="2638"/>
                    </a:cubicBezTo>
                    <a:cubicBezTo>
                      <a:pt x="1579" y="2543"/>
                      <a:pt x="1959" y="2315"/>
                      <a:pt x="2302" y="2010"/>
                    </a:cubicBezTo>
                    <a:cubicBezTo>
                      <a:pt x="2967" y="1364"/>
                      <a:pt x="2758" y="127"/>
                      <a:pt x="2758" y="89"/>
                    </a:cubicBezTo>
                    <a:lnTo>
                      <a:pt x="2758" y="32"/>
                    </a:lnTo>
                    <a:lnTo>
                      <a:pt x="2701" y="32"/>
                    </a:lnTo>
                    <a:cubicBezTo>
                      <a:pt x="2686" y="32"/>
                      <a:pt x="2480" y="0"/>
                      <a:pt x="21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6" name="Google Shape;1296;p50"/>
          <p:cNvGrpSpPr/>
          <p:nvPr/>
        </p:nvGrpSpPr>
        <p:grpSpPr>
          <a:xfrm rot="-2274703">
            <a:off x="8126888" y="4108158"/>
            <a:ext cx="476927" cy="1078520"/>
            <a:chOff x="6443012" y="2544655"/>
            <a:chExt cx="528107" cy="1194257"/>
          </a:xfrm>
        </p:grpSpPr>
        <p:sp>
          <p:nvSpPr>
            <p:cNvPr id="1297" name="Google Shape;1297;p50"/>
            <p:cNvSpPr/>
            <p:nvPr/>
          </p:nvSpPr>
          <p:spPr>
            <a:xfrm>
              <a:off x="6538014" y="2982106"/>
              <a:ext cx="211022" cy="187604"/>
            </a:xfrm>
            <a:custGeom>
              <a:avLst/>
              <a:gdLst/>
              <a:ahLst/>
              <a:cxnLst/>
              <a:rect l="l" t="t" r="r" b="b"/>
              <a:pathLst>
                <a:path w="6506" h="5784" extrusionOk="0">
                  <a:moveTo>
                    <a:pt x="1465" y="0"/>
                  </a:moveTo>
                  <a:cubicBezTo>
                    <a:pt x="943" y="0"/>
                    <a:pt x="633" y="297"/>
                    <a:pt x="457" y="682"/>
                  </a:cubicBezTo>
                  <a:cubicBezTo>
                    <a:pt x="0" y="1633"/>
                    <a:pt x="381" y="3098"/>
                    <a:pt x="1332" y="4144"/>
                  </a:cubicBezTo>
                  <a:cubicBezTo>
                    <a:pt x="2591" y="5509"/>
                    <a:pt x="4148" y="5784"/>
                    <a:pt x="5231" y="5784"/>
                  </a:cubicBezTo>
                  <a:cubicBezTo>
                    <a:pt x="5310" y="5784"/>
                    <a:pt x="5386" y="5782"/>
                    <a:pt x="5459" y="5780"/>
                  </a:cubicBezTo>
                  <a:cubicBezTo>
                    <a:pt x="6087" y="5723"/>
                    <a:pt x="6505" y="5095"/>
                    <a:pt x="6258" y="4524"/>
                  </a:cubicBezTo>
                  <a:cubicBezTo>
                    <a:pt x="6011" y="3992"/>
                    <a:pt x="5630" y="3250"/>
                    <a:pt x="4965" y="2375"/>
                  </a:cubicBezTo>
                  <a:cubicBezTo>
                    <a:pt x="4413" y="1633"/>
                    <a:pt x="3747" y="1024"/>
                    <a:pt x="2968" y="549"/>
                  </a:cubicBezTo>
                  <a:cubicBezTo>
                    <a:pt x="2335" y="157"/>
                    <a:pt x="1844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6443629" y="2750650"/>
              <a:ext cx="328242" cy="988262"/>
            </a:xfrm>
            <a:custGeom>
              <a:avLst/>
              <a:gdLst/>
              <a:ahLst/>
              <a:cxnLst/>
              <a:rect l="l" t="t" r="r" b="b"/>
              <a:pathLst>
                <a:path w="10120" h="30469" extrusionOk="0">
                  <a:moveTo>
                    <a:pt x="9929" y="1"/>
                  </a:moveTo>
                  <a:cubicBezTo>
                    <a:pt x="9853" y="1"/>
                    <a:pt x="9796" y="39"/>
                    <a:pt x="9796" y="115"/>
                  </a:cubicBezTo>
                  <a:cubicBezTo>
                    <a:pt x="9796" y="191"/>
                    <a:pt x="9872" y="6277"/>
                    <a:pt x="8712" y="13030"/>
                  </a:cubicBezTo>
                  <a:cubicBezTo>
                    <a:pt x="8027" y="16986"/>
                    <a:pt x="7076" y="20372"/>
                    <a:pt x="5839" y="23111"/>
                  </a:cubicBezTo>
                  <a:cubicBezTo>
                    <a:pt x="4318" y="26535"/>
                    <a:pt x="2378" y="28931"/>
                    <a:pt x="76" y="30263"/>
                  </a:cubicBezTo>
                  <a:cubicBezTo>
                    <a:pt x="38" y="30301"/>
                    <a:pt x="0" y="30358"/>
                    <a:pt x="38" y="30415"/>
                  </a:cubicBezTo>
                  <a:cubicBezTo>
                    <a:pt x="78" y="30442"/>
                    <a:pt x="119" y="30469"/>
                    <a:pt x="152" y="30469"/>
                  </a:cubicBezTo>
                  <a:cubicBezTo>
                    <a:pt x="166" y="30469"/>
                    <a:pt x="179" y="30464"/>
                    <a:pt x="190" y="30453"/>
                  </a:cubicBezTo>
                  <a:cubicBezTo>
                    <a:pt x="2549" y="29102"/>
                    <a:pt x="4508" y="26649"/>
                    <a:pt x="6049" y="23187"/>
                  </a:cubicBezTo>
                  <a:cubicBezTo>
                    <a:pt x="7285" y="20429"/>
                    <a:pt x="8255" y="17005"/>
                    <a:pt x="8940" y="13030"/>
                  </a:cubicBezTo>
                  <a:cubicBezTo>
                    <a:pt x="10119" y="6277"/>
                    <a:pt x="10043" y="153"/>
                    <a:pt x="10043" y="96"/>
                  </a:cubicBezTo>
                  <a:cubicBezTo>
                    <a:pt x="10043" y="20"/>
                    <a:pt x="9986" y="1"/>
                    <a:pt x="9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6641028" y="2544655"/>
              <a:ext cx="154261" cy="208492"/>
            </a:xfrm>
            <a:custGeom>
              <a:avLst/>
              <a:gdLst/>
              <a:ahLst/>
              <a:cxnLst/>
              <a:rect l="l" t="t" r="r" b="b"/>
              <a:pathLst>
                <a:path w="4756" h="6428" extrusionOk="0">
                  <a:moveTo>
                    <a:pt x="2444" y="0"/>
                  </a:moveTo>
                  <a:cubicBezTo>
                    <a:pt x="2240" y="0"/>
                    <a:pt x="2038" y="36"/>
                    <a:pt x="1846" y="94"/>
                  </a:cubicBezTo>
                  <a:cubicBezTo>
                    <a:pt x="724" y="436"/>
                    <a:pt x="1" y="1558"/>
                    <a:pt x="134" y="2719"/>
                  </a:cubicBezTo>
                  <a:cubicBezTo>
                    <a:pt x="381" y="5362"/>
                    <a:pt x="3843" y="6428"/>
                    <a:pt x="3843" y="6428"/>
                  </a:cubicBezTo>
                  <a:cubicBezTo>
                    <a:pt x="3843" y="6428"/>
                    <a:pt x="4528" y="5762"/>
                    <a:pt x="4699" y="3765"/>
                  </a:cubicBezTo>
                  <a:cubicBezTo>
                    <a:pt x="4756" y="2909"/>
                    <a:pt x="4604" y="2053"/>
                    <a:pt x="4185" y="1292"/>
                  </a:cubicBezTo>
                  <a:cubicBezTo>
                    <a:pt x="3674" y="312"/>
                    <a:pt x="3046" y="0"/>
                    <a:pt x="2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6562697" y="2768781"/>
              <a:ext cx="204827" cy="159580"/>
            </a:xfrm>
            <a:custGeom>
              <a:avLst/>
              <a:gdLst/>
              <a:ahLst/>
              <a:cxnLst/>
              <a:rect l="l" t="t" r="r" b="b"/>
              <a:pathLst>
                <a:path w="6315" h="4920" extrusionOk="0">
                  <a:moveTo>
                    <a:pt x="2166" y="0"/>
                  </a:moveTo>
                  <a:cubicBezTo>
                    <a:pt x="1492" y="0"/>
                    <a:pt x="1022" y="335"/>
                    <a:pt x="704" y="754"/>
                  </a:cubicBezTo>
                  <a:cubicBezTo>
                    <a:pt x="0" y="1705"/>
                    <a:pt x="95" y="3017"/>
                    <a:pt x="894" y="3835"/>
                  </a:cubicBezTo>
                  <a:cubicBezTo>
                    <a:pt x="1718" y="4684"/>
                    <a:pt x="2856" y="4920"/>
                    <a:pt x="3864" y="4920"/>
                  </a:cubicBezTo>
                  <a:cubicBezTo>
                    <a:pt x="5114" y="4920"/>
                    <a:pt x="6163" y="4558"/>
                    <a:pt x="6163" y="4558"/>
                  </a:cubicBezTo>
                  <a:cubicBezTo>
                    <a:pt x="6163" y="4558"/>
                    <a:pt x="6315" y="3607"/>
                    <a:pt x="5231" y="1914"/>
                  </a:cubicBezTo>
                  <a:cubicBezTo>
                    <a:pt x="4755" y="1210"/>
                    <a:pt x="4109" y="640"/>
                    <a:pt x="3329" y="278"/>
                  </a:cubicBezTo>
                  <a:cubicBezTo>
                    <a:pt x="2887" y="83"/>
                    <a:pt x="2501" y="0"/>
                    <a:pt x="2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6443012" y="3261631"/>
              <a:ext cx="257891" cy="144693"/>
            </a:xfrm>
            <a:custGeom>
              <a:avLst/>
              <a:gdLst/>
              <a:ahLst/>
              <a:cxnLst/>
              <a:rect l="l" t="t" r="r" b="b"/>
              <a:pathLst>
                <a:path w="7951" h="4461" extrusionOk="0">
                  <a:moveTo>
                    <a:pt x="3461" y="0"/>
                  </a:moveTo>
                  <a:cubicBezTo>
                    <a:pt x="2934" y="0"/>
                    <a:pt x="2415" y="67"/>
                    <a:pt x="1921" y="205"/>
                  </a:cubicBezTo>
                  <a:cubicBezTo>
                    <a:pt x="285" y="642"/>
                    <a:pt x="0" y="1498"/>
                    <a:pt x="152" y="2297"/>
                  </a:cubicBezTo>
                  <a:cubicBezTo>
                    <a:pt x="380" y="3458"/>
                    <a:pt x="1598" y="4371"/>
                    <a:pt x="2967" y="4447"/>
                  </a:cubicBezTo>
                  <a:cubicBezTo>
                    <a:pt x="3086" y="4456"/>
                    <a:pt x="3203" y="4460"/>
                    <a:pt x="3319" y="4460"/>
                  </a:cubicBezTo>
                  <a:cubicBezTo>
                    <a:pt x="6277" y="4460"/>
                    <a:pt x="7951" y="1517"/>
                    <a:pt x="7951" y="1517"/>
                  </a:cubicBezTo>
                  <a:cubicBezTo>
                    <a:pt x="7951" y="1517"/>
                    <a:pt x="7247" y="700"/>
                    <a:pt x="4926" y="167"/>
                  </a:cubicBezTo>
                  <a:cubicBezTo>
                    <a:pt x="4442" y="57"/>
                    <a:pt x="3948" y="0"/>
                    <a:pt x="3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6756399" y="2678190"/>
              <a:ext cx="187572" cy="182966"/>
            </a:xfrm>
            <a:custGeom>
              <a:avLst/>
              <a:gdLst/>
              <a:ahLst/>
              <a:cxnLst/>
              <a:rect l="l" t="t" r="r" b="b"/>
              <a:pathLst>
                <a:path w="5783" h="5641" extrusionOk="0">
                  <a:moveTo>
                    <a:pt x="3568" y="1"/>
                  </a:moveTo>
                  <a:cubicBezTo>
                    <a:pt x="3115" y="1"/>
                    <a:pt x="2586" y="196"/>
                    <a:pt x="1979" y="713"/>
                  </a:cubicBezTo>
                  <a:cubicBezTo>
                    <a:pt x="1332" y="1284"/>
                    <a:pt x="857" y="2025"/>
                    <a:pt x="609" y="2862"/>
                  </a:cubicBezTo>
                  <a:cubicBezTo>
                    <a:pt x="1" y="4783"/>
                    <a:pt x="400" y="5639"/>
                    <a:pt x="400" y="5639"/>
                  </a:cubicBezTo>
                  <a:cubicBezTo>
                    <a:pt x="400" y="5639"/>
                    <a:pt x="437" y="5641"/>
                    <a:pt x="504" y="5641"/>
                  </a:cubicBezTo>
                  <a:cubicBezTo>
                    <a:pt x="1104" y="5641"/>
                    <a:pt x="4139" y="5533"/>
                    <a:pt x="5250" y="3395"/>
                  </a:cubicBezTo>
                  <a:cubicBezTo>
                    <a:pt x="5783" y="2349"/>
                    <a:pt x="5555" y="1074"/>
                    <a:pt x="4623" y="390"/>
                  </a:cubicBezTo>
                  <a:cubicBezTo>
                    <a:pt x="4332" y="163"/>
                    <a:pt x="3982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6745306" y="2904035"/>
              <a:ext cx="225812" cy="181052"/>
            </a:xfrm>
            <a:custGeom>
              <a:avLst/>
              <a:gdLst/>
              <a:ahLst/>
              <a:cxnLst/>
              <a:rect l="l" t="t" r="r" b="b"/>
              <a:pathLst>
                <a:path w="6962" h="5582" extrusionOk="0">
                  <a:moveTo>
                    <a:pt x="5582" y="0"/>
                  </a:moveTo>
                  <a:cubicBezTo>
                    <a:pt x="5211" y="0"/>
                    <a:pt x="4725" y="135"/>
                    <a:pt x="4090" y="464"/>
                  </a:cubicBezTo>
                  <a:cubicBezTo>
                    <a:pt x="3291" y="883"/>
                    <a:pt x="2549" y="1453"/>
                    <a:pt x="1959" y="2176"/>
                  </a:cubicBezTo>
                  <a:cubicBezTo>
                    <a:pt x="171" y="4211"/>
                    <a:pt x="0" y="5315"/>
                    <a:pt x="0" y="5315"/>
                  </a:cubicBezTo>
                  <a:cubicBezTo>
                    <a:pt x="0" y="5315"/>
                    <a:pt x="717" y="5581"/>
                    <a:pt x="1735" y="5581"/>
                  </a:cubicBezTo>
                  <a:cubicBezTo>
                    <a:pt x="2789" y="5581"/>
                    <a:pt x="4164" y="5296"/>
                    <a:pt x="5402" y="4135"/>
                  </a:cubicBezTo>
                  <a:cubicBezTo>
                    <a:pt x="6448" y="3165"/>
                    <a:pt x="6962" y="1739"/>
                    <a:pt x="6620" y="750"/>
                  </a:cubicBezTo>
                  <a:cubicBezTo>
                    <a:pt x="6458" y="322"/>
                    <a:pt x="6156" y="0"/>
                    <a:pt x="5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6695940" y="3148303"/>
              <a:ext cx="209173" cy="158348"/>
            </a:xfrm>
            <a:custGeom>
              <a:avLst/>
              <a:gdLst/>
              <a:ahLst/>
              <a:cxnLst/>
              <a:rect l="l" t="t" r="r" b="b"/>
              <a:pathLst>
                <a:path w="6449" h="4882" extrusionOk="0">
                  <a:moveTo>
                    <a:pt x="4346" y="0"/>
                  </a:moveTo>
                  <a:cubicBezTo>
                    <a:pt x="4022" y="0"/>
                    <a:pt x="3647" y="76"/>
                    <a:pt x="3215" y="256"/>
                  </a:cubicBezTo>
                  <a:cubicBezTo>
                    <a:pt x="2397" y="580"/>
                    <a:pt x="1712" y="1131"/>
                    <a:pt x="1199" y="1835"/>
                  </a:cubicBezTo>
                  <a:cubicBezTo>
                    <a:pt x="1" y="3452"/>
                    <a:pt x="96" y="4441"/>
                    <a:pt x="96" y="4441"/>
                  </a:cubicBezTo>
                  <a:cubicBezTo>
                    <a:pt x="96" y="4441"/>
                    <a:pt x="1236" y="4881"/>
                    <a:pt x="2575" y="4881"/>
                  </a:cubicBezTo>
                  <a:cubicBezTo>
                    <a:pt x="3531" y="4881"/>
                    <a:pt x="4587" y="4657"/>
                    <a:pt x="5403" y="3889"/>
                  </a:cubicBezTo>
                  <a:cubicBezTo>
                    <a:pt x="6258" y="3071"/>
                    <a:pt x="6449" y="1778"/>
                    <a:pt x="5802" y="789"/>
                  </a:cubicBezTo>
                  <a:cubicBezTo>
                    <a:pt x="5515" y="359"/>
                    <a:pt x="5050" y="0"/>
                    <a:pt x="4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6602787" y="3413362"/>
              <a:ext cx="251112" cy="172360"/>
            </a:xfrm>
            <a:custGeom>
              <a:avLst/>
              <a:gdLst/>
              <a:ahLst/>
              <a:cxnLst/>
              <a:rect l="l" t="t" r="r" b="b"/>
              <a:pathLst>
                <a:path w="7742" h="5314" extrusionOk="0">
                  <a:moveTo>
                    <a:pt x="5862" y="0"/>
                  </a:moveTo>
                  <a:cubicBezTo>
                    <a:pt x="5562" y="0"/>
                    <a:pt x="5209" y="51"/>
                    <a:pt x="4794" y="168"/>
                  </a:cubicBezTo>
                  <a:cubicBezTo>
                    <a:pt x="3824" y="434"/>
                    <a:pt x="2873" y="986"/>
                    <a:pt x="2093" y="1728"/>
                  </a:cubicBezTo>
                  <a:cubicBezTo>
                    <a:pt x="229" y="3440"/>
                    <a:pt x="0" y="4505"/>
                    <a:pt x="0" y="4505"/>
                  </a:cubicBezTo>
                  <a:cubicBezTo>
                    <a:pt x="0" y="4505"/>
                    <a:pt x="1376" y="5314"/>
                    <a:pt x="3101" y="5314"/>
                  </a:cubicBezTo>
                  <a:cubicBezTo>
                    <a:pt x="3981" y="5314"/>
                    <a:pt x="4952" y="5103"/>
                    <a:pt x="5878" y="4467"/>
                  </a:cubicBezTo>
                  <a:cubicBezTo>
                    <a:pt x="7076" y="3630"/>
                    <a:pt x="7742" y="2203"/>
                    <a:pt x="7400" y="1062"/>
                  </a:cubicBezTo>
                  <a:cubicBezTo>
                    <a:pt x="7213" y="488"/>
                    <a:pt x="6788" y="0"/>
                    <a:pt x="5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3"/>
          <p:cNvSpPr/>
          <p:nvPr/>
        </p:nvSpPr>
        <p:spPr>
          <a:xfrm>
            <a:off x="3977992" y="540006"/>
            <a:ext cx="1187996" cy="1187999"/>
          </a:xfrm>
          <a:custGeom>
            <a:avLst/>
            <a:gdLst/>
            <a:ahLst/>
            <a:cxnLst/>
            <a:rect l="l" t="t" r="r" b="b"/>
            <a:pathLst>
              <a:path w="4135" h="3422" extrusionOk="0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3" name="Google Shape;873;p43"/>
          <p:cNvSpPr txBox="1">
            <a:spLocks noGrp="1"/>
          </p:cNvSpPr>
          <p:nvPr>
            <p:ph type="title"/>
          </p:nvPr>
        </p:nvSpPr>
        <p:spPr>
          <a:xfrm>
            <a:off x="720140" y="1804194"/>
            <a:ext cx="7703700" cy="2131702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4000" b="1" dirty="0"/>
              <a:t>Примеры успешной коммуникации</a:t>
            </a:r>
          </a:p>
        </p:txBody>
      </p:sp>
      <p:sp>
        <p:nvSpPr>
          <p:cNvPr id="874" name="Google Shape;874;p43"/>
          <p:cNvSpPr txBox="1">
            <a:spLocks noGrp="1"/>
          </p:cNvSpPr>
          <p:nvPr>
            <p:ph type="title" idx="2"/>
          </p:nvPr>
        </p:nvSpPr>
        <p:spPr>
          <a:xfrm>
            <a:off x="719990" y="594005"/>
            <a:ext cx="7704000" cy="10800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 smtClean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31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7" name="Google Shape;1837;p59"/>
          <p:cNvGrpSpPr/>
          <p:nvPr/>
        </p:nvGrpSpPr>
        <p:grpSpPr>
          <a:xfrm rot="-179882">
            <a:off x="362794" y="693279"/>
            <a:ext cx="3481650" cy="3551523"/>
            <a:chOff x="5914752" y="1257025"/>
            <a:chExt cx="2880000" cy="3960900"/>
          </a:xfrm>
        </p:grpSpPr>
        <p:sp>
          <p:nvSpPr>
            <p:cNvPr id="1838" name="Google Shape;1838;p59"/>
            <p:cNvSpPr/>
            <p:nvPr/>
          </p:nvSpPr>
          <p:spPr>
            <a:xfrm rot="-1432">
              <a:off x="5914752" y="1257625"/>
              <a:ext cx="2880000" cy="3959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9"/>
            <p:cNvSpPr/>
            <p:nvPr/>
          </p:nvSpPr>
          <p:spPr>
            <a:xfrm rot="-1228">
              <a:off x="6094836" y="1437594"/>
              <a:ext cx="2520000" cy="360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9"/>
          <p:cNvSpPr txBox="1">
            <a:spLocks noGrp="1"/>
          </p:cNvSpPr>
          <p:nvPr>
            <p:ph type="title"/>
          </p:nvPr>
        </p:nvSpPr>
        <p:spPr>
          <a:xfrm>
            <a:off x="3954132" y="526548"/>
            <a:ext cx="4453500" cy="141564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3200" b="1" dirty="0" smtClean="0"/>
              <a:t>Примеры успешной </a:t>
            </a:r>
            <a:r>
              <a:rPr lang="ru-RU" sz="3200" b="1" dirty="0"/>
              <a:t>коммуникации</a:t>
            </a:r>
            <a:endParaRPr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244">
            <a:off x="612362" y="979978"/>
            <a:ext cx="2992970" cy="2992970"/>
          </a:xfrm>
          <a:prstGeom prst="rect">
            <a:avLst/>
          </a:prstGeom>
        </p:spPr>
      </p:pic>
      <p:grpSp>
        <p:nvGrpSpPr>
          <p:cNvPr id="1992" name="Google Shape;1992;p59"/>
          <p:cNvGrpSpPr/>
          <p:nvPr/>
        </p:nvGrpSpPr>
        <p:grpSpPr>
          <a:xfrm flipH="1">
            <a:off x="140671" y="638585"/>
            <a:ext cx="1024100" cy="1445221"/>
            <a:chOff x="7932909" y="186882"/>
            <a:chExt cx="1278942" cy="1565977"/>
          </a:xfrm>
        </p:grpSpPr>
        <p:grpSp>
          <p:nvGrpSpPr>
            <p:cNvPr id="1993" name="Google Shape;1993;p59"/>
            <p:cNvGrpSpPr/>
            <p:nvPr/>
          </p:nvGrpSpPr>
          <p:grpSpPr>
            <a:xfrm rot="-1722816">
              <a:off x="8229371" y="264998"/>
              <a:ext cx="686017" cy="1409739"/>
              <a:chOff x="6248662" y="2683412"/>
              <a:chExt cx="515781" cy="1059911"/>
            </a:xfrm>
          </p:grpSpPr>
          <p:sp>
            <p:nvSpPr>
              <p:cNvPr id="1994" name="Google Shape;1994;p59"/>
              <p:cNvSpPr/>
              <p:nvPr/>
            </p:nvSpPr>
            <p:spPr>
              <a:xfrm>
                <a:off x="6248662" y="2683412"/>
                <a:ext cx="515781" cy="1059911"/>
              </a:xfrm>
              <a:custGeom>
                <a:avLst/>
                <a:gdLst/>
                <a:ahLst/>
                <a:cxnLst/>
                <a:rect l="l" t="t" r="r" b="b"/>
                <a:pathLst>
                  <a:path w="15902" h="32678" extrusionOk="0">
                    <a:moveTo>
                      <a:pt x="9549" y="0"/>
                    </a:moveTo>
                    <a:cubicBezTo>
                      <a:pt x="1922" y="12706"/>
                      <a:pt x="0" y="23567"/>
                      <a:pt x="191" y="32678"/>
                    </a:cubicBezTo>
                    <a:lnTo>
                      <a:pt x="14723" y="32678"/>
                    </a:lnTo>
                    <a:lnTo>
                      <a:pt x="14723" y="32621"/>
                    </a:lnTo>
                    <a:cubicBezTo>
                      <a:pt x="15902" y="27447"/>
                      <a:pt x="15769" y="21018"/>
                      <a:pt x="15008" y="16415"/>
                    </a:cubicBezTo>
                    <a:lnTo>
                      <a:pt x="15008" y="16415"/>
                    </a:lnTo>
                    <a:cubicBezTo>
                      <a:pt x="13886" y="17366"/>
                      <a:pt x="12744" y="18260"/>
                      <a:pt x="11565" y="19154"/>
                    </a:cubicBezTo>
                    <a:cubicBezTo>
                      <a:pt x="11278" y="19354"/>
                      <a:pt x="10963" y="19459"/>
                      <a:pt x="10653" y="19459"/>
                    </a:cubicBezTo>
                    <a:cubicBezTo>
                      <a:pt x="10285" y="19459"/>
                      <a:pt x="9924" y="19312"/>
                      <a:pt x="9625" y="19002"/>
                    </a:cubicBezTo>
                    <a:cubicBezTo>
                      <a:pt x="9150" y="18507"/>
                      <a:pt x="9188" y="17499"/>
                      <a:pt x="9777" y="17081"/>
                    </a:cubicBezTo>
                    <a:cubicBezTo>
                      <a:pt x="10995" y="16206"/>
                      <a:pt x="12155" y="15255"/>
                      <a:pt x="13296" y="14304"/>
                    </a:cubicBezTo>
                    <a:cubicBezTo>
                      <a:pt x="13676" y="13981"/>
                      <a:pt x="14038" y="13657"/>
                      <a:pt x="14418" y="13353"/>
                    </a:cubicBezTo>
                    <a:cubicBezTo>
                      <a:pt x="14000" y="11565"/>
                      <a:pt x="13524" y="9891"/>
                      <a:pt x="13049" y="8407"/>
                    </a:cubicBezTo>
                    <a:cubicBezTo>
                      <a:pt x="12288" y="9016"/>
                      <a:pt x="11451" y="9587"/>
                      <a:pt x="10576" y="10062"/>
                    </a:cubicBezTo>
                    <a:cubicBezTo>
                      <a:pt x="10446" y="10130"/>
                      <a:pt x="10312" y="10160"/>
                      <a:pt x="10181" y="10160"/>
                    </a:cubicBezTo>
                    <a:cubicBezTo>
                      <a:pt x="9831" y="10160"/>
                      <a:pt x="9500" y="9943"/>
                      <a:pt x="9321" y="9625"/>
                    </a:cubicBezTo>
                    <a:cubicBezTo>
                      <a:pt x="9092" y="9187"/>
                      <a:pt x="9321" y="8617"/>
                      <a:pt x="9758" y="8369"/>
                    </a:cubicBezTo>
                    <a:cubicBezTo>
                      <a:pt x="9948" y="8274"/>
                      <a:pt x="10101" y="8179"/>
                      <a:pt x="10291" y="8065"/>
                    </a:cubicBezTo>
                    <a:cubicBezTo>
                      <a:pt x="10386" y="8008"/>
                      <a:pt x="10481" y="7951"/>
                      <a:pt x="10557" y="7894"/>
                    </a:cubicBezTo>
                    <a:cubicBezTo>
                      <a:pt x="10576" y="7894"/>
                      <a:pt x="10576" y="7875"/>
                      <a:pt x="10576" y="7875"/>
                    </a:cubicBezTo>
                    <a:cubicBezTo>
                      <a:pt x="10614" y="7856"/>
                      <a:pt x="10633" y="7856"/>
                      <a:pt x="10652" y="7837"/>
                    </a:cubicBezTo>
                    <a:cubicBezTo>
                      <a:pt x="11014" y="7590"/>
                      <a:pt x="11337" y="7323"/>
                      <a:pt x="11698" y="7038"/>
                    </a:cubicBezTo>
                    <a:cubicBezTo>
                      <a:pt x="11927" y="6848"/>
                      <a:pt x="12155" y="6658"/>
                      <a:pt x="12383" y="6467"/>
                    </a:cubicBezTo>
                    <a:cubicBezTo>
                      <a:pt x="10937" y="2473"/>
                      <a:pt x="9549" y="0"/>
                      <a:pt x="95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59"/>
              <p:cNvSpPr/>
              <p:nvPr/>
            </p:nvSpPr>
            <p:spPr>
              <a:xfrm>
                <a:off x="6325176" y="2801865"/>
                <a:ext cx="243100" cy="939610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28969" extrusionOk="0">
                    <a:moveTo>
                      <a:pt x="5782" y="0"/>
                    </a:moveTo>
                    <a:cubicBezTo>
                      <a:pt x="5706" y="0"/>
                      <a:pt x="5649" y="19"/>
                      <a:pt x="5630" y="95"/>
                    </a:cubicBezTo>
                    <a:cubicBezTo>
                      <a:pt x="5630" y="133"/>
                      <a:pt x="4565" y="4204"/>
                      <a:pt x="3633" y="11717"/>
                    </a:cubicBezTo>
                    <a:cubicBezTo>
                      <a:pt x="3614" y="11907"/>
                      <a:pt x="3595" y="12097"/>
                      <a:pt x="3557" y="12307"/>
                    </a:cubicBezTo>
                    <a:cubicBezTo>
                      <a:pt x="3443" y="13410"/>
                      <a:pt x="3310" y="14570"/>
                      <a:pt x="3177" y="15845"/>
                    </a:cubicBezTo>
                    <a:cubicBezTo>
                      <a:pt x="1274" y="13315"/>
                      <a:pt x="1465" y="11204"/>
                      <a:pt x="1465" y="11184"/>
                    </a:cubicBezTo>
                    <a:cubicBezTo>
                      <a:pt x="1465" y="11146"/>
                      <a:pt x="1427" y="11089"/>
                      <a:pt x="1370" y="11089"/>
                    </a:cubicBezTo>
                    <a:cubicBezTo>
                      <a:pt x="1313" y="11089"/>
                      <a:pt x="1255" y="11146"/>
                      <a:pt x="1255" y="11184"/>
                    </a:cubicBezTo>
                    <a:cubicBezTo>
                      <a:pt x="1255" y="11280"/>
                      <a:pt x="1065" y="13486"/>
                      <a:pt x="3177" y="16187"/>
                    </a:cubicBezTo>
                    <a:cubicBezTo>
                      <a:pt x="3043" y="17709"/>
                      <a:pt x="2891" y="19363"/>
                      <a:pt x="2796" y="21151"/>
                    </a:cubicBezTo>
                    <a:cubicBezTo>
                      <a:pt x="2758" y="21170"/>
                      <a:pt x="2739" y="21227"/>
                      <a:pt x="2739" y="21265"/>
                    </a:cubicBezTo>
                    <a:cubicBezTo>
                      <a:pt x="2739" y="21285"/>
                      <a:pt x="2758" y="21323"/>
                      <a:pt x="2777" y="21323"/>
                    </a:cubicBezTo>
                    <a:cubicBezTo>
                      <a:pt x="2758" y="21627"/>
                      <a:pt x="2739" y="21931"/>
                      <a:pt x="2739" y="22274"/>
                    </a:cubicBezTo>
                    <a:cubicBezTo>
                      <a:pt x="304" y="20295"/>
                      <a:pt x="571" y="16967"/>
                      <a:pt x="571" y="16910"/>
                    </a:cubicBezTo>
                    <a:cubicBezTo>
                      <a:pt x="571" y="16872"/>
                      <a:pt x="514" y="16815"/>
                      <a:pt x="476" y="16815"/>
                    </a:cubicBezTo>
                    <a:cubicBezTo>
                      <a:pt x="400" y="16815"/>
                      <a:pt x="361" y="16872"/>
                      <a:pt x="361" y="16910"/>
                    </a:cubicBezTo>
                    <a:cubicBezTo>
                      <a:pt x="285" y="16948"/>
                      <a:pt x="0" y="20486"/>
                      <a:pt x="2663" y="22502"/>
                    </a:cubicBezTo>
                    <a:cubicBezTo>
                      <a:pt x="2644" y="22939"/>
                      <a:pt x="2606" y="23377"/>
                      <a:pt x="2587" y="23833"/>
                    </a:cubicBezTo>
                    <a:cubicBezTo>
                      <a:pt x="2473" y="23776"/>
                      <a:pt x="2321" y="23700"/>
                      <a:pt x="2206" y="23624"/>
                    </a:cubicBezTo>
                    <a:cubicBezTo>
                      <a:pt x="2206" y="23700"/>
                      <a:pt x="2187" y="23795"/>
                      <a:pt x="2187" y="23871"/>
                    </a:cubicBezTo>
                    <a:cubicBezTo>
                      <a:pt x="2302" y="23928"/>
                      <a:pt x="2454" y="24004"/>
                      <a:pt x="2568" y="24062"/>
                    </a:cubicBezTo>
                    <a:cubicBezTo>
                      <a:pt x="2492" y="25621"/>
                      <a:pt x="2416" y="27257"/>
                      <a:pt x="2378" y="28969"/>
                    </a:cubicBezTo>
                    <a:lnTo>
                      <a:pt x="2606" y="28969"/>
                    </a:lnTo>
                    <a:cubicBezTo>
                      <a:pt x="2682" y="26192"/>
                      <a:pt x="2796" y="23605"/>
                      <a:pt x="2967" y="21246"/>
                    </a:cubicBezTo>
                    <a:cubicBezTo>
                      <a:pt x="4698" y="20676"/>
                      <a:pt x="6258" y="19497"/>
                      <a:pt x="7456" y="18279"/>
                    </a:cubicBezTo>
                    <a:cubicBezTo>
                      <a:pt x="7399" y="18260"/>
                      <a:pt x="7323" y="18222"/>
                      <a:pt x="7266" y="18184"/>
                    </a:cubicBezTo>
                    <a:cubicBezTo>
                      <a:pt x="6068" y="19363"/>
                      <a:pt x="4603" y="20467"/>
                      <a:pt x="2986" y="21037"/>
                    </a:cubicBezTo>
                    <a:cubicBezTo>
                      <a:pt x="3119" y="19306"/>
                      <a:pt x="3234" y="17690"/>
                      <a:pt x="3367" y="16206"/>
                    </a:cubicBezTo>
                    <a:cubicBezTo>
                      <a:pt x="3424" y="16187"/>
                      <a:pt x="3424" y="16111"/>
                      <a:pt x="3405" y="16092"/>
                    </a:cubicBezTo>
                    <a:cubicBezTo>
                      <a:pt x="3519" y="14741"/>
                      <a:pt x="3652" y="13467"/>
                      <a:pt x="3804" y="12326"/>
                    </a:cubicBezTo>
                    <a:cubicBezTo>
                      <a:pt x="5326" y="11451"/>
                      <a:pt x="6562" y="10005"/>
                      <a:pt x="7494" y="8693"/>
                    </a:cubicBezTo>
                    <a:cubicBezTo>
                      <a:pt x="7418" y="8674"/>
                      <a:pt x="7342" y="8655"/>
                      <a:pt x="7304" y="8617"/>
                    </a:cubicBezTo>
                    <a:cubicBezTo>
                      <a:pt x="6448" y="9853"/>
                      <a:pt x="5250" y="11204"/>
                      <a:pt x="3842" y="12097"/>
                    </a:cubicBezTo>
                    <a:cubicBezTo>
                      <a:pt x="3880" y="11983"/>
                      <a:pt x="3880" y="11831"/>
                      <a:pt x="3899" y="11717"/>
                    </a:cubicBezTo>
                    <a:cubicBezTo>
                      <a:pt x="4793" y="4223"/>
                      <a:pt x="5878" y="133"/>
                      <a:pt x="5878" y="114"/>
                    </a:cubicBezTo>
                    <a:cubicBezTo>
                      <a:pt x="5897" y="57"/>
                      <a:pt x="5839" y="19"/>
                      <a:pt x="57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6" name="Google Shape;1996;p59"/>
            <p:cNvGrpSpPr/>
            <p:nvPr/>
          </p:nvGrpSpPr>
          <p:grpSpPr>
            <a:xfrm>
              <a:off x="8336241" y="1415747"/>
              <a:ext cx="590464" cy="337112"/>
              <a:chOff x="-108809" y="4703197"/>
              <a:chExt cx="590464" cy="337112"/>
            </a:xfrm>
          </p:grpSpPr>
          <p:sp>
            <p:nvSpPr>
              <p:cNvPr id="1997" name="Google Shape;1997;p59"/>
              <p:cNvSpPr/>
              <p:nvPr/>
            </p:nvSpPr>
            <p:spPr>
              <a:xfrm>
                <a:off x="67628" y="4703197"/>
                <a:ext cx="303440" cy="337112"/>
              </a:xfrm>
              <a:custGeom>
                <a:avLst/>
                <a:gdLst/>
                <a:ahLst/>
                <a:cxnLst/>
                <a:rect l="l" t="t" r="r" b="b"/>
                <a:pathLst>
                  <a:path w="7020" h="7799" extrusionOk="0">
                    <a:moveTo>
                      <a:pt x="4756" y="0"/>
                    </a:moveTo>
                    <a:cubicBezTo>
                      <a:pt x="4756" y="0"/>
                      <a:pt x="381" y="2987"/>
                      <a:pt x="0" y="7799"/>
                    </a:cubicBezTo>
                    <a:lnTo>
                      <a:pt x="5041" y="7799"/>
                    </a:lnTo>
                    <a:cubicBezTo>
                      <a:pt x="7019" y="3938"/>
                      <a:pt x="4756" y="0"/>
                      <a:pt x="4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59"/>
              <p:cNvSpPr/>
              <p:nvPr/>
            </p:nvSpPr>
            <p:spPr>
              <a:xfrm>
                <a:off x="252260" y="4847841"/>
                <a:ext cx="229395" cy="192178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4446" extrusionOk="0">
                    <a:moveTo>
                      <a:pt x="4068" y="1"/>
                    </a:moveTo>
                    <a:cubicBezTo>
                      <a:pt x="2956" y="1"/>
                      <a:pt x="1274" y="2371"/>
                      <a:pt x="0" y="4446"/>
                    </a:cubicBezTo>
                    <a:lnTo>
                      <a:pt x="3253" y="4446"/>
                    </a:lnTo>
                    <a:cubicBezTo>
                      <a:pt x="4375" y="2829"/>
                      <a:pt x="5307" y="889"/>
                      <a:pt x="4565" y="204"/>
                    </a:cubicBezTo>
                    <a:cubicBezTo>
                      <a:pt x="4418" y="65"/>
                      <a:pt x="4250" y="1"/>
                      <a:pt x="40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59"/>
              <p:cNvSpPr/>
              <p:nvPr/>
            </p:nvSpPr>
            <p:spPr>
              <a:xfrm>
                <a:off x="-80898" y="4733480"/>
                <a:ext cx="246080" cy="306768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7097" extrusionOk="0">
                    <a:moveTo>
                      <a:pt x="1261" y="0"/>
                    </a:moveTo>
                    <a:cubicBezTo>
                      <a:pt x="1259" y="0"/>
                      <a:pt x="1257" y="1"/>
                      <a:pt x="1256" y="2"/>
                    </a:cubicBezTo>
                    <a:cubicBezTo>
                      <a:pt x="1" y="2779"/>
                      <a:pt x="1218" y="5956"/>
                      <a:pt x="1731" y="7097"/>
                    </a:cubicBezTo>
                    <a:lnTo>
                      <a:pt x="4756" y="7097"/>
                    </a:lnTo>
                    <a:cubicBezTo>
                      <a:pt x="5693" y="3124"/>
                      <a:pt x="1441" y="0"/>
                      <a:pt x="12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59"/>
              <p:cNvSpPr/>
              <p:nvPr/>
            </p:nvSpPr>
            <p:spPr>
              <a:xfrm>
                <a:off x="-108809" y="4897838"/>
                <a:ext cx="146403" cy="142081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3287" extrusionOk="0">
                    <a:moveTo>
                      <a:pt x="33" y="0"/>
                    </a:moveTo>
                    <a:cubicBezTo>
                      <a:pt x="12" y="0"/>
                      <a:pt x="1" y="5"/>
                      <a:pt x="1" y="15"/>
                    </a:cubicBezTo>
                    <a:cubicBezTo>
                      <a:pt x="20" y="1746"/>
                      <a:pt x="591" y="2773"/>
                      <a:pt x="1009" y="3287"/>
                    </a:cubicBezTo>
                    <a:lnTo>
                      <a:pt x="3387" y="3287"/>
                    </a:lnTo>
                    <a:cubicBezTo>
                      <a:pt x="2605" y="1013"/>
                      <a:pt x="330" y="0"/>
                      <a:pt x="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01" name="Google Shape;2001;p59"/>
          <p:cNvGrpSpPr/>
          <p:nvPr/>
        </p:nvGrpSpPr>
        <p:grpSpPr>
          <a:xfrm>
            <a:off x="3334869" y="3486908"/>
            <a:ext cx="1228351" cy="977297"/>
            <a:chOff x="4977006" y="3735346"/>
            <a:chExt cx="1228351" cy="977297"/>
          </a:xfrm>
        </p:grpSpPr>
        <p:grpSp>
          <p:nvGrpSpPr>
            <p:cNvPr id="2002" name="Google Shape;2002;p59"/>
            <p:cNvGrpSpPr/>
            <p:nvPr/>
          </p:nvGrpSpPr>
          <p:grpSpPr>
            <a:xfrm>
              <a:off x="4977006" y="3735346"/>
              <a:ext cx="1078224" cy="923805"/>
              <a:chOff x="4977006" y="3735346"/>
              <a:chExt cx="1078224" cy="923805"/>
            </a:xfrm>
          </p:grpSpPr>
          <p:sp>
            <p:nvSpPr>
              <p:cNvPr id="2003" name="Google Shape;2003;p59"/>
              <p:cNvSpPr/>
              <p:nvPr/>
            </p:nvSpPr>
            <p:spPr>
              <a:xfrm>
                <a:off x="4977006" y="3735346"/>
                <a:ext cx="1078224" cy="923805"/>
              </a:xfrm>
              <a:custGeom>
                <a:avLst/>
                <a:gdLst/>
                <a:ahLst/>
                <a:cxnLst/>
                <a:rect l="l" t="t" r="r" b="b"/>
                <a:pathLst>
                  <a:path w="24956" h="21372" extrusionOk="0">
                    <a:moveTo>
                      <a:pt x="6693" y="0"/>
                    </a:moveTo>
                    <a:cubicBezTo>
                      <a:pt x="5504" y="0"/>
                      <a:pt x="4402" y="376"/>
                      <a:pt x="3481" y="1152"/>
                    </a:cubicBezTo>
                    <a:cubicBezTo>
                      <a:pt x="381" y="3777"/>
                      <a:pt x="0" y="10377"/>
                      <a:pt x="2815" y="16426"/>
                    </a:cubicBezTo>
                    <a:lnTo>
                      <a:pt x="5155" y="21371"/>
                    </a:lnTo>
                    <a:lnTo>
                      <a:pt x="24955" y="21371"/>
                    </a:lnTo>
                    <a:lnTo>
                      <a:pt x="15521" y="6269"/>
                    </a:lnTo>
                    <a:cubicBezTo>
                      <a:pt x="12975" y="2214"/>
                      <a:pt x="9579" y="0"/>
                      <a:pt x="66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59"/>
              <p:cNvSpPr/>
              <p:nvPr/>
            </p:nvSpPr>
            <p:spPr>
              <a:xfrm>
                <a:off x="5181218" y="3853138"/>
                <a:ext cx="430667" cy="805757"/>
              </a:xfrm>
              <a:custGeom>
                <a:avLst/>
                <a:gdLst/>
                <a:ahLst/>
                <a:cxnLst/>
                <a:rect l="l" t="t" r="r" b="b"/>
                <a:pathLst>
                  <a:path w="9968" h="18641" extrusionOk="0">
                    <a:moveTo>
                      <a:pt x="142" y="0"/>
                    </a:moveTo>
                    <a:cubicBezTo>
                      <a:pt x="119" y="0"/>
                      <a:pt x="95" y="6"/>
                      <a:pt x="76" y="19"/>
                    </a:cubicBezTo>
                    <a:cubicBezTo>
                      <a:pt x="38" y="76"/>
                      <a:pt x="0" y="133"/>
                      <a:pt x="38" y="209"/>
                    </a:cubicBezTo>
                    <a:lnTo>
                      <a:pt x="9644" y="18640"/>
                    </a:lnTo>
                    <a:lnTo>
                      <a:pt x="9967" y="18640"/>
                    </a:lnTo>
                    <a:lnTo>
                      <a:pt x="248" y="76"/>
                    </a:lnTo>
                    <a:cubicBezTo>
                      <a:pt x="235" y="25"/>
                      <a:pt x="188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59"/>
              <p:cNvSpPr/>
              <p:nvPr/>
            </p:nvSpPr>
            <p:spPr>
              <a:xfrm>
                <a:off x="5061477" y="3845892"/>
                <a:ext cx="397788" cy="335945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7772" extrusionOk="0">
                    <a:moveTo>
                      <a:pt x="9051" y="1"/>
                    </a:moveTo>
                    <a:cubicBezTo>
                      <a:pt x="8998" y="1"/>
                      <a:pt x="8954" y="36"/>
                      <a:pt x="8940" y="92"/>
                    </a:cubicBezTo>
                    <a:lnTo>
                      <a:pt x="6639" y="7415"/>
                    </a:lnTo>
                    <a:lnTo>
                      <a:pt x="152" y="5152"/>
                    </a:lnTo>
                    <a:cubicBezTo>
                      <a:pt x="142" y="5149"/>
                      <a:pt x="132" y="5148"/>
                      <a:pt x="123" y="5148"/>
                    </a:cubicBezTo>
                    <a:cubicBezTo>
                      <a:pt x="62" y="5148"/>
                      <a:pt x="17" y="5197"/>
                      <a:pt x="0" y="5247"/>
                    </a:cubicBezTo>
                    <a:cubicBezTo>
                      <a:pt x="0" y="5342"/>
                      <a:pt x="19" y="5418"/>
                      <a:pt x="95" y="5437"/>
                    </a:cubicBezTo>
                    <a:lnTo>
                      <a:pt x="6715" y="7757"/>
                    </a:lnTo>
                    <a:cubicBezTo>
                      <a:pt x="6734" y="7767"/>
                      <a:pt x="6748" y="7772"/>
                      <a:pt x="6762" y="7772"/>
                    </a:cubicBezTo>
                    <a:cubicBezTo>
                      <a:pt x="6776" y="7772"/>
                      <a:pt x="6791" y="7767"/>
                      <a:pt x="6810" y="7757"/>
                    </a:cubicBezTo>
                    <a:cubicBezTo>
                      <a:pt x="6829" y="7757"/>
                      <a:pt x="6848" y="7700"/>
                      <a:pt x="6829" y="7681"/>
                    </a:cubicBezTo>
                    <a:lnTo>
                      <a:pt x="9187" y="206"/>
                    </a:lnTo>
                    <a:cubicBezTo>
                      <a:pt x="9206" y="149"/>
                      <a:pt x="9187" y="54"/>
                      <a:pt x="9111" y="16"/>
                    </a:cubicBezTo>
                    <a:cubicBezTo>
                      <a:pt x="9091" y="6"/>
                      <a:pt x="9070" y="1"/>
                      <a:pt x="90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59"/>
              <p:cNvSpPr/>
              <p:nvPr/>
            </p:nvSpPr>
            <p:spPr>
              <a:xfrm>
                <a:off x="5177941" y="4277464"/>
                <a:ext cx="594198" cy="380510"/>
              </a:xfrm>
              <a:custGeom>
                <a:avLst/>
                <a:gdLst/>
                <a:ahLst/>
                <a:cxnLst/>
                <a:rect l="l" t="t" r="r" b="b"/>
                <a:pathLst>
                  <a:path w="13753" h="8803" extrusionOk="0">
                    <a:moveTo>
                      <a:pt x="13564" y="1"/>
                    </a:moveTo>
                    <a:cubicBezTo>
                      <a:pt x="13518" y="1"/>
                      <a:pt x="13478" y="26"/>
                      <a:pt x="13467" y="72"/>
                    </a:cubicBezTo>
                    <a:lnTo>
                      <a:pt x="9853" y="8726"/>
                    </a:lnTo>
                    <a:lnTo>
                      <a:pt x="152" y="6082"/>
                    </a:lnTo>
                    <a:cubicBezTo>
                      <a:pt x="144" y="6080"/>
                      <a:pt x="136" y="6080"/>
                      <a:pt x="128" y="6080"/>
                    </a:cubicBezTo>
                    <a:cubicBezTo>
                      <a:pt x="61" y="6080"/>
                      <a:pt x="0" y="6148"/>
                      <a:pt x="0" y="6216"/>
                    </a:cubicBezTo>
                    <a:cubicBezTo>
                      <a:pt x="19" y="6311"/>
                      <a:pt x="57" y="6406"/>
                      <a:pt x="133" y="6425"/>
                    </a:cubicBezTo>
                    <a:lnTo>
                      <a:pt x="8826" y="8802"/>
                    </a:lnTo>
                    <a:lnTo>
                      <a:pt x="10157" y="8802"/>
                    </a:lnTo>
                    <a:lnTo>
                      <a:pt x="13733" y="262"/>
                    </a:lnTo>
                    <a:cubicBezTo>
                      <a:pt x="13752" y="186"/>
                      <a:pt x="13733" y="72"/>
                      <a:pt x="13657" y="34"/>
                    </a:cubicBezTo>
                    <a:cubicBezTo>
                      <a:pt x="13627" y="11"/>
                      <a:pt x="13594" y="1"/>
                      <a:pt x="13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7" name="Google Shape;2007;p59"/>
            <p:cNvGrpSpPr/>
            <p:nvPr/>
          </p:nvGrpSpPr>
          <p:grpSpPr>
            <a:xfrm>
              <a:off x="5296786" y="3951279"/>
              <a:ext cx="908571" cy="761365"/>
              <a:chOff x="5296786" y="3951279"/>
              <a:chExt cx="908571" cy="761365"/>
            </a:xfrm>
          </p:grpSpPr>
          <p:sp>
            <p:nvSpPr>
              <p:cNvPr id="2008" name="Google Shape;2008;p59"/>
              <p:cNvSpPr/>
              <p:nvPr/>
            </p:nvSpPr>
            <p:spPr>
              <a:xfrm>
                <a:off x="5485432" y="3951279"/>
                <a:ext cx="719925" cy="761365"/>
              </a:xfrm>
              <a:custGeom>
                <a:avLst/>
                <a:gdLst/>
                <a:ahLst/>
                <a:cxnLst/>
                <a:rect l="l" t="t" r="r" b="b"/>
                <a:pathLst>
                  <a:path w="16663" h="17614" extrusionOk="0">
                    <a:moveTo>
                      <a:pt x="9149" y="0"/>
                    </a:moveTo>
                    <a:cubicBezTo>
                      <a:pt x="9149" y="1"/>
                      <a:pt x="0" y="6297"/>
                      <a:pt x="3975" y="17576"/>
                    </a:cubicBezTo>
                    <a:lnTo>
                      <a:pt x="8198" y="17614"/>
                    </a:lnTo>
                    <a:cubicBezTo>
                      <a:pt x="16662" y="10804"/>
                      <a:pt x="9149" y="1"/>
                      <a:pt x="9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59"/>
              <p:cNvSpPr/>
              <p:nvPr/>
            </p:nvSpPr>
            <p:spPr>
              <a:xfrm>
                <a:off x="5599439" y="4168355"/>
                <a:ext cx="338598" cy="544289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12592" extrusionOk="0">
                    <a:moveTo>
                      <a:pt x="3081" y="0"/>
                    </a:moveTo>
                    <a:cubicBezTo>
                      <a:pt x="3081" y="0"/>
                      <a:pt x="0" y="5706"/>
                      <a:pt x="3538" y="12592"/>
                    </a:cubicBezTo>
                    <a:lnTo>
                      <a:pt x="5326" y="12554"/>
                    </a:lnTo>
                    <a:cubicBezTo>
                      <a:pt x="7836" y="4546"/>
                      <a:pt x="3082" y="0"/>
                      <a:pt x="30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59"/>
              <p:cNvSpPr/>
              <p:nvPr/>
            </p:nvSpPr>
            <p:spPr>
              <a:xfrm>
                <a:off x="5400099" y="4285192"/>
                <a:ext cx="369878" cy="427452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9889" extrusionOk="0">
                    <a:moveTo>
                      <a:pt x="2561" y="1"/>
                    </a:moveTo>
                    <a:cubicBezTo>
                      <a:pt x="2327" y="1"/>
                      <a:pt x="2100" y="84"/>
                      <a:pt x="1884" y="264"/>
                    </a:cubicBezTo>
                    <a:cubicBezTo>
                      <a:pt x="1" y="1767"/>
                      <a:pt x="3520" y="6864"/>
                      <a:pt x="5897" y="9889"/>
                    </a:cubicBezTo>
                    <a:lnTo>
                      <a:pt x="8560" y="9889"/>
                    </a:lnTo>
                    <a:cubicBezTo>
                      <a:pt x="7463" y="6906"/>
                      <a:pt x="4698" y="1"/>
                      <a:pt x="2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59"/>
              <p:cNvSpPr/>
              <p:nvPr/>
            </p:nvSpPr>
            <p:spPr>
              <a:xfrm>
                <a:off x="5296786" y="4460772"/>
                <a:ext cx="373939" cy="251872"/>
              </a:xfrm>
              <a:custGeom>
                <a:avLst/>
                <a:gdLst/>
                <a:ahLst/>
                <a:cxnLst/>
                <a:rect l="l" t="t" r="r" b="b"/>
                <a:pathLst>
                  <a:path w="8655" h="5827" extrusionOk="0">
                    <a:moveTo>
                      <a:pt x="2214" y="1"/>
                    </a:moveTo>
                    <a:cubicBezTo>
                      <a:pt x="1870" y="1"/>
                      <a:pt x="1553" y="110"/>
                      <a:pt x="1275" y="349"/>
                    </a:cubicBezTo>
                    <a:cubicBezTo>
                      <a:pt x="0" y="1433"/>
                      <a:pt x="1503" y="3677"/>
                      <a:pt x="3614" y="5827"/>
                    </a:cubicBezTo>
                    <a:lnTo>
                      <a:pt x="8655" y="5808"/>
                    </a:lnTo>
                    <a:cubicBezTo>
                      <a:pt x="6640" y="3025"/>
                      <a:pt x="4033" y="1"/>
                      <a:pt x="22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59"/>
              <p:cNvSpPr/>
              <p:nvPr/>
            </p:nvSpPr>
            <p:spPr>
              <a:xfrm>
                <a:off x="5810531" y="4327034"/>
                <a:ext cx="276987" cy="385610"/>
              </a:xfrm>
              <a:custGeom>
                <a:avLst/>
                <a:gdLst/>
                <a:ahLst/>
                <a:cxnLst/>
                <a:rect l="l" t="t" r="r" b="b"/>
                <a:pathLst>
                  <a:path w="6411" h="8921" extrusionOk="0">
                    <a:moveTo>
                      <a:pt x="6145" y="0"/>
                    </a:moveTo>
                    <a:lnTo>
                      <a:pt x="6145" y="0"/>
                    </a:lnTo>
                    <a:cubicBezTo>
                      <a:pt x="6144" y="0"/>
                      <a:pt x="1" y="2967"/>
                      <a:pt x="1" y="8921"/>
                    </a:cubicBezTo>
                    <a:lnTo>
                      <a:pt x="2474" y="8921"/>
                    </a:lnTo>
                    <a:cubicBezTo>
                      <a:pt x="6411" y="4470"/>
                      <a:pt x="6145" y="0"/>
                      <a:pt x="6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59"/>
              <p:cNvSpPr/>
              <p:nvPr/>
            </p:nvSpPr>
            <p:spPr>
              <a:xfrm>
                <a:off x="5880234" y="4478753"/>
                <a:ext cx="281956" cy="2338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411" extrusionOk="0">
                    <a:moveTo>
                      <a:pt x="4847" y="0"/>
                    </a:moveTo>
                    <a:cubicBezTo>
                      <a:pt x="3488" y="0"/>
                      <a:pt x="1508" y="2814"/>
                      <a:pt x="1" y="5411"/>
                    </a:cubicBezTo>
                    <a:lnTo>
                      <a:pt x="3805" y="5411"/>
                    </a:lnTo>
                    <a:cubicBezTo>
                      <a:pt x="5403" y="3376"/>
                      <a:pt x="6525" y="1340"/>
                      <a:pt x="5536" y="313"/>
                    </a:cubicBezTo>
                    <a:cubicBezTo>
                      <a:pt x="5333" y="98"/>
                      <a:pt x="5101" y="0"/>
                      <a:pt x="48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14" name="Google Shape;2014;p59"/>
              <p:cNvGrpSpPr/>
              <p:nvPr/>
            </p:nvGrpSpPr>
            <p:grpSpPr>
              <a:xfrm>
                <a:off x="5724096" y="4351845"/>
                <a:ext cx="208606" cy="360799"/>
                <a:chOff x="5647896" y="4351089"/>
                <a:chExt cx="208606" cy="360799"/>
              </a:xfrm>
            </p:grpSpPr>
            <p:sp>
              <p:nvSpPr>
                <p:cNvPr id="2015" name="Google Shape;2015;p59"/>
                <p:cNvSpPr/>
                <p:nvPr/>
              </p:nvSpPr>
              <p:spPr>
                <a:xfrm>
                  <a:off x="5707746" y="4502868"/>
                  <a:ext cx="87144" cy="84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1960" extrusionOk="0">
                      <a:moveTo>
                        <a:pt x="1922" y="1"/>
                      </a:moveTo>
                      <a:lnTo>
                        <a:pt x="1" y="1865"/>
                      </a:lnTo>
                      <a:lnTo>
                        <a:pt x="96" y="1960"/>
                      </a:lnTo>
                      <a:lnTo>
                        <a:pt x="2017" y="96"/>
                      </a:lnTo>
                      <a:lnTo>
                        <a:pt x="192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59"/>
                <p:cNvSpPr/>
                <p:nvPr/>
              </p:nvSpPr>
              <p:spPr>
                <a:xfrm>
                  <a:off x="5647896" y="4351089"/>
                  <a:ext cx="102741" cy="14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8" h="3406" extrusionOk="0">
                      <a:moveTo>
                        <a:pt x="1122" y="172"/>
                      </a:moveTo>
                      <a:cubicBezTo>
                        <a:pt x="1313" y="286"/>
                        <a:pt x="2149" y="895"/>
                        <a:pt x="2207" y="1675"/>
                      </a:cubicBezTo>
                      <a:cubicBezTo>
                        <a:pt x="2283" y="2530"/>
                        <a:pt x="1883" y="3272"/>
                        <a:pt x="1332" y="3291"/>
                      </a:cubicBezTo>
                      <a:cubicBezTo>
                        <a:pt x="1315" y="3292"/>
                        <a:pt x="1298" y="3293"/>
                        <a:pt x="1282" y="3293"/>
                      </a:cubicBezTo>
                      <a:cubicBezTo>
                        <a:pt x="1037" y="3293"/>
                        <a:pt x="824" y="3159"/>
                        <a:pt x="628" y="2892"/>
                      </a:cubicBezTo>
                      <a:cubicBezTo>
                        <a:pt x="400" y="2607"/>
                        <a:pt x="266" y="2226"/>
                        <a:pt x="247" y="1789"/>
                      </a:cubicBezTo>
                      <a:cubicBezTo>
                        <a:pt x="190" y="1028"/>
                        <a:pt x="951" y="324"/>
                        <a:pt x="1122" y="172"/>
                      </a:cubicBezTo>
                      <a:close/>
                      <a:moveTo>
                        <a:pt x="1065" y="1"/>
                      </a:moveTo>
                      <a:lnTo>
                        <a:pt x="1046" y="39"/>
                      </a:lnTo>
                      <a:cubicBezTo>
                        <a:pt x="1008" y="58"/>
                        <a:pt x="0" y="838"/>
                        <a:pt x="76" y="1770"/>
                      </a:cubicBezTo>
                      <a:cubicBezTo>
                        <a:pt x="114" y="2226"/>
                        <a:pt x="247" y="2626"/>
                        <a:pt x="476" y="2930"/>
                      </a:cubicBezTo>
                      <a:cubicBezTo>
                        <a:pt x="552" y="3025"/>
                        <a:pt x="628" y="3101"/>
                        <a:pt x="685" y="3177"/>
                      </a:cubicBezTo>
                      <a:cubicBezTo>
                        <a:pt x="875" y="3329"/>
                        <a:pt x="1103" y="3405"/>
                        <a:pt x="1313" y="3405"/>
                      </a:cubicBezTo>
                      <a:cubicBezTo>
                        <a:pt x="1902" y="3367"/>
                        <a:pt x="2378" y="2569"/>
                        <a:pt x="2302" y="1656"/>
                      </a:cubicBezTo>
                      <a:cubicBezTo>
                        <a:pt x="2264" y="723"/>
                        <a:pt x="1160" y="58"/>
                        <a:pt x="1122" y="39"/>
                      </a:cubicBezTo>
                      <a:lnTo>
                        <a:pt x="106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59"/>
                <p:cNvSpPr/>
                <p:nvPr/>
              </p:nvSpPr>
              <p:spPr>
                <a:xfrm>
                  <a:off x="5696276" y="4430666"/>
                  <a:ext cx="24670" cy="281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6506" extrusionOk="0">
                      <a:moveTo>
                        <a:pt x="19" y="1"/>
                      </a:moveTo>
                      <a:cubicBezTo>
                        <a:pt x="0" y="343"/>
                        <a:pt x="305" y="4623"/>
                        <a:pt x="419" y="6297"/>
                      </a:cubicBezTo>
                      <a:lnTo>
                        <a:pt x="571" y="6506"/>
                      </a:lnTo>
                      <a:cubicBezTo>
                        <a:pt x="476" y="5003"/>
                        <a:pt x="134" y="343"/>
                        <a:pt x="1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59"/>
                <p:cNvSpPr/>
                <p:nvPr/>
              </p:nvSpPr>
              <p:spPr>
                <a:xfrm>
                  <a:off x="5728270" y="4452275"/>
                  <a:ext cx="128232" cy="114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8" h="2660" extrusionOk="0">
                      <a:moveTo>
                        <a:pt x="2190" y="105"/>
                      </a:moveTo>
                      <a:cubicBezTo>
                        <a:pt x="2391" y="105"/>
                        <a:pt x="2551" y="121"/>
                        <a:pt x="2625" y="127"/>
                      </a:cubicBezTo>
                      <a:cubicBezTo>
                        <a:pt x="2663" y="375"/>
                        <a:pt x="2758" y="1402"/>
                        <a:pt x="2207" y="1934"/>
                      </a:cubicBezTo>
                      <a:cubicBezTo>
                        <a:pt x="1902" y="2220"/>
                        <a:pt x="1541" y="2429"/>
                        <a:pt x="1179" y="2505"/>
                      </a:cubicBezTo>
                      <a:cubicBezTo>
                        <a:pt x="1087" y="2527"/>
                        <a:pt x="998" y="2538"/>
                        <a:pt x="913" y="2538"/>
                      </a:cubicBezTo>
                      <a:cubicBezTo>
                        <a:pt x="701" y="2538"/>
                        <a:pt x="516" y="2470"/>
                        <a:pt x="381" y="2334"/>
                      </a:cubicBezTo>
                      <a:cubicBezTo>
                        <a:pt x="190" y="2163"/>
                        <a:pt x="133" y="1858"/>
                        <a:pt x="209" y="1535"/>
                      </a:cubicBezTo>
                      <a:cubicBezTo>
                        <a:pt x="285" y="1174"/>
                        <a:pt x="495" y="850"/>
                        <a:pt x="799" y="546"/>
                      </a:cubicBezTo>
                      <a:cubicBezTo>
                        <a:pt x="1183" y="174"/>
                        <a:pt x="1775" y="105"/>
                        <a:pt x="2190" y="105"/>
                      </a:cubicBezTo>
                      <a:close/>
                      <a:moveTo>
                        <a:pt x="2196" y="0"/>
                      </a:moveTo>
                      <a:cubicBezTo>
                        <a:pt x="1756" y="0"/>
                        <a:pt x="1127" y="77"/>
                        <a:pt x="723" y="470"/>
                      </a:cubicBezTo>
                      <a:cubicBezTo>
                        <a:pt x="400" y="774"/>
                        <a:pt x="190" y="1155"/>
                        <a:pt x="95" y="1516"/>
                      </a:cubicBezTo>
                      <a:cubicBezTo>
                        <a:pt x="0" y="1877"/>
                        <a:pt x="57" y="2201"/>
                        <a:pt x="285" y="2410"/>
                      </a:cubicBezTo>
                      <a:lnTo>
                        <a:pt x="324" y="2467"/>
                      </a:lnTo>
                      <a:cubicBezTo>
                        <a:pt x="480" y="2595"/>
                        <a:pt x="702" y="2660"/>
                        <a:pt x="947" y="2660"/>
                      </a:cubicBezTo>
                      <a:cubicBezTo>
                        <a:pt x="1028" y="2660"/>
                        <a:pt x="1113" y="2652"/>
                        <a:pt x="1198" y="2638"/>
                      </a:cubicBezTo>
                      <a:cubicBezTo>
                        <a:pt x="1579" y="2543"/>
                        <a:pt x="1959" y="2315"/>
                        <a:pt x="2302" y="2010"/>
                      </a:cubicBezTo>
                      <a:cubicBezTo>
                        <a:pt x="2967" y="1364"/>
                        <a:pt x="2758" y="127"/>
                        <a:pt x="2758" y="89"/>
                      </a:cubicBezTo>
                      <a:lnTo>
                        <a:pt x="2758" y="32"/>
                      </a:lnTo>
                      <a:lnTo>
                        <a:pt x="2701" y="32"/>
                      </a:lnTo>
                      <a:cubicBezTo>
                        <a:pt x="2686" y="32"/>
                        <a:pt x="2480" y="0"/>
                        <a:pt x="21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85" name="Google Shape;1498;p56"/>
          <p:cNvSpPr txBox="1">
            <a:spLocks/>
          </p:cNvSpPr>
          <p:nvPr/>
        </p:nvSpPr>
        <p:spPr>
          <a:xfrm>
            <a:off x="4497564" y="1835392"/>
            <a:ext cx="4312066" cy="2369201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Montserrat Medium" panose="020B0604020202020204" charset="-52"/>
              </a:rPr>
              <a:t>открытый диалог</a:t>
            </a:r>
            <a:r>
              <a:rPr lang="ru-RU" sz="2400" dirty="0" smtClean="0">
                <a:latin typeface="Montserrat Medium" panose="020B0604020202020204" charset="-52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Montserrat Medium" panose="020B0604020202020204" charset="-52"/>
              </a:rPr>
              <a:t> </a:t>
            </a:r>
            <a:r>
              <a:rPr lang="ru-RU" sz="2400" dirty="0">
                <a:latin typeface="Montserrat Medium" panose="020B0604020202020204" charset="-52"/>
              </a:rPr>
              <a:t>активное слушание</a:t>
            </a:r>
            <a:r>
              <a:rPr lang="ru-RU" sz="2400" dirty="0" smtClean="0">
                <a:latin typeface="Montserrat Medium" panose="020B0604020202020204" charset="-52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Montserrat Medium" panose="020B0604020202020204" charset="-52"/>
              </a:rPr>
              <a:t>поддержка </a:t>
            </a:r>
            <a:r>
              <a:rPr lang="ru-RU" sz="2400" dirty="0">
                <a:latin typeface="Montserrat Medium" panose="020B0604020202020204" charset="-52"/>
              </a:rPr>
              <a:t>увлечений и </a:t>
            </a:r>
            <a:r>
              <a:rPr lang="ru-RU" sz="2400" dirty="0" smtClean="0">
                <a:latin typeface="Montserrat Medium" panose="020B0604020202020204" charset="-52"/>
              </a:rPr>
              <a:t>интересов,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Montserrat Medium" panose="020B0604020202020204" charset="-52"/>
              </a:rPr>
              <a:t>признание </a:t>
            </a:r>
            <a:r>
              <a:rPr lang="ru-RU" sz="2400" dirty="0">
                <a:latin typeface="Montserrat Medium" panose="020B0604020202020204" charset="-52"/>
              </a:rPr>
              <a:t>достижений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53"/>
          <p:cNvGrpSpPr/>
          <p:nvPr/>
        </p:nvGrpSpPr>
        <p:grpSpPr>
          <a:xfrm rot="201290">
            <a:off x="2758063" y="3441030"/>
            <a:ext cx="4272865" cy="1285962"/>
            <a:chOff x="2594988" y="3253727"/>
            <a:chExt cx="3780000" cy="1613100"/>
          </a:xfrm>
        </p:grpSpPr>
        <p:sp>
          <p:nvSpPr>
            <p:cNvPr id="1420" name="Google Shape;1420;p53"/>
            <p:cNvSpPr/>
            <p:nvPr/>
          </p:nvSpPr>
          <p:spPr>
            <a:xfrm rot="-273">
              <a:off x="2594988" y="3253727"/>
              <a:ext cx="3780000" cy="161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3"/>
            <p:cNvSpPr/>
            <p:nvPr/>
          </p:nvSpPr>
          <p:spPr>
            <a:xfrm rot="21598794">
              <a:off x="2720890" y="3430363"/>
              <a:ext cx="3486327" cy="12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2" name="Google Shape;1422;p53"/>
          <p:cNvSpPr txBox="1">
            <a:spLocks noGrp="1"/>
          </p:cNvSpPr>
          <p:nvPr>
            <p:ph type="title"/>
          </p:nvPr>
        </p:nvSpPr>
        <p:spPr>
          <a:xfrm rot="177657">
            <a:off x="2861647" y="3537924"/>
            <a:ext cx="4012724" cy="10800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2800" dirty="0"/>
              <a:t>совместное времяпрепровождение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50"/>
          <p:cNvSpPr txBox="1">
            <a:spLocks noGrp="1"/>
          </p:cNvSpPr>
          <p:nvPr>
            <p:ph type="title"/>
          </p:nvPr>
        </p:nvSpPr>
        <p:spPr>
          <a:xfrm>
            <a:off x="337930" y="768992"/>
            <a:ext cx="3920326" cy="1647536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3600" b="1" dirty="0"/>
              <a:t>Примеры успешной коммуникации</a:t>
            </a:r>
            <a:endParaRPr sz="3200" b="1" dirty="0"/>
          </a:p>
        </p:txBody>
      </p:sp>
      <p:sp>
        <p:nvSpPr>
          <p:cNvPr id="1293" name="Google Shape;1293;p50"/>
          <p:cNvSpPr txBox="1">
            <a:spLocks noGrp="1"/>
          </p:cNvSpPr>
          <p:nvPr>
            <p:ph type="subTitle" idx="1"/>
          </p:nvPr>
        </p:nvSpPr>
        <p:spPr>
          <a:xfrm>
            <a:off x="0" y="2416529"/>
            <a:ext cx="4347176" cy="2526792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ru-RU" sz="2200" dirty="0" smtClean="0"/>
              <a:t>обсуждение </a:t>
            </a:r>
            <a:r>
              <a:rPr lang="ru-RU" sz="2200" dirty="0"/>
              <a:t>границ и правил, </a:t>
            </a:r>
            <a:endParaRPr lang="ru-RU" sz="2200" dirty="0" smtClean="0"/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ru-RU" sz="2200" dirty="0" smtClean="0"/>
              <a:t>разговор </a:t>
            </a:r>
            <a:r>
              <a:rPr lang="ru-RU" sz="2200" dirty="0"/>
              <a:t>о чувствах, </a:t>
            </a:r>
            <a:endParaRPr lang="ru-RU" sz="2200" dirty="0" smtClean="0"/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ru-RU" sz="2200" dirty="0" smtClean="0"/>
              <a:t>поощрение самостоятельности,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ru-RU" sz="2200" dirty="0" smtClean="0"/>
              <a:t>конструктивная </a:t>
            </a:r>
            <a:r>
              <a:rPr lang="ru-RU" sz="2200" dirty="0"/>
              <a:t>критика</a:t>
            </a:r>
          </a:p>
        </p:txBody>
      </p:sp>
      <p:sp>
        <p:nvSpPr>
          <p:cNvPr id="1294" name="Google Shape;1294;p50"/>
          <p:cNvSpPr/>
          <p:nvPr/>
        </p:nvSpPr>
        <p:spPr>
          <a:xfrm rot="180562" flipH="1">
            <a:off x="4362707" y="591719"/>
            <a:ext cx="3960061" cy="396006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70D0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6" name="Google Shape;1306;p50"/>
          <p:cNvGrpSpPr/>
          <p:nvPr/>
        </p:nvGrpSpPr>
        <p:grpSpPr>
          <a:xfrm flipH="1">
            <a:off x="8326503" y="4302201"/>
            <a:ext cx="849756" cy="841158"/>
            <a:chOff x="-32784" y="4315376"/>
            <a:chExt cx="849756" cy="841158"/>
          </a:xfrm>
        </p:grpSpPr>
        <p:sp>
          <p:nvSpPr>
            <p:cNvPr id="1307" name="Google Shape;1307;p50"/>
            <p:cNvSpPr/>
            <p:nvPr/>
          </p:nvSpPr>
          <p:spPr>
            <a:xfrm flipH="1">
              <a:off x="-32784" y="4315376"/>
              <a:ext cx="849756" cy="841158"/>
            </a:xfrm>
            <a:custGeom>
              <a:avLst/>
              <a:gdLst/>
              <a:ahLst/>
              <a:cxnLst/>
              <a:rect l="l" t="t" r="r" b="b"/>
              <a:pathLst>
                <a:path w="19668" h="19460" extrusionOk="0">
                  <a:moveTo>
                    <a:pt x="11904" y="1"/>
                  </a:moveTo>
                  <a:cubicBezTo>
                    <a:pt x="8640" y="1"/>
                    <a:pt x="5297" y="2921"/>
                    <a:pt x="3843" y="7439"/>
                  </a:cubicBezTo>
                  <a:lnTo>
                    <a:pt x="0" y="19460"/>
                  </a:lnTo>
                  <a:lnTo>
                    <a:pt x="16054" y="19460"/>
                  </a:lnTo>
                  <a:lnTo>
                    <a:pt x="17880" y="13773"/>
                  </a:lnTo>
                  <a:cubicBezTo>
                    <a:pt x="19668" y="8200"/>
                    <a:pt x="17994" y="2208"/>
                    <a:pt x="14114" y="477"/>
                  </a:cubicBezTo>
                  <a:cubicBezTo>
                    <a:pt x="13397" y="154"/>
                    <a:pt x="12653" y="1"/>
                    <a:pt x="119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 flipH="1">
              <a:off x="75917" y="4412853"/>
              <a:ext cx="612301" cy="743470"/>
            </a:xfrm>
            <a:custGeom>
              <a:avLst/>
              <a:gdLst/>
              <a:ahLst/>
              <a:cxnLst/>
              <a:rect l="l" t="t" r="r" b="b"/>
              <a:pathLst>
                <a:path w="14172" h="17200" extrusionOk="0">
                  <a:moveTo>
                    <a:pt x="10100" y="0"/>
                  </a:moveTo>
                  <a:cubicBezTo>
                    <a:pt x="10038" y="0"/>
                    <a:pt x="9983" y="37"/>
                    <a:pt x="9967" y="100"/>
                  </a:cubicBezTo>
                  <a:lnTo>
                    <a:pt x="7894" y="6948"/>
                  </a:lnTo>
                  <a:lnTo>
                    <a:pt x="4166" y="1260"/>
                  </a:lnTo>
                  <a:cubicBezTo>
                    <a:pt x="4146" y="1220"/>
                    <a:pt x="4114" y="1201"/>
                    <a:pt x="4081" y="1201"/>
                  </a:cubicBezTo>
                  <a:cubicBezTo>
                    <a:pt x="4052" y="1201"/>
                    <a:pt x="4021" y="1215"/>
                    <a:pt x="3995" y="1241"/>
                  </a:cubicBezTo>
                  <a:cubicBezTo>
                    <a:pt x="3957" y="1279"/>
                    <a:pt x="3938" y="1356"/>
                    <a:pt x="3976" y="1432"/>
                  </a:cubicBezTo>
                  <a:lnTo>
                    <a:pt x="7856" y="7271"/>
                  </a:lnTo>
                  <a:lnTo>
                    <a:pt x="5098" y="16401"/>
                  </a:lnTo>
                  <a:lnTo>
                    <a:pt x="229" y="10543"/>
                  </a:lnTo>
                  <a:cubicBezTo>
                    <a:pt x="198" y="10512"/>
                    <a:pt x="162" y="10492"/>
                    <a:pt x="130" y="10492"/>
                  </a:cubicBezTo>
                  <a:cubicBezTo>
                    <a:pt x="101" y="10492"/>
                    <a:pt x="75" y="10507"/>
                    <a:pt x="58" y="10543"/>
                  </a:cubicBezTo>
                  <a:cubicBezTo>
                    <a:pt x="1" y="10581"/>
                    <a:pt x="1" y="10676"/>
                    <a:pt x="58" y="10733"/>
                  </a:cubicBezTo>
                  <a:lnTo>
                    <a:pt x="5003" y="16667"/>
                  </a:lnTo>
                  <a:lnTo>
                    <a:pt x="4832" y="17200"/>
                  </a:lnTo>
                  <a:lnTo>
                    <a:pt x="5098" y="17200"/>
                  </a:lnTo>
                  <a:lnTo>
                    <a:pt x="5231" y="16743"/>
                  </a:lnTo>
                  <a:lnTo>
                    <a:pt x="13467" y="13795"/>
                  </a:lnTo>
                  <a:cubicBezTo>
                    <a:pt x="13524" y="13776"/>
                    <a:pt x="13562" y="13700"/>
                    <a:pt x="13524" y="13624"/>
                  </a:cubicBezTo>
                  <a:cubicBezTo>
                    <a:pt x="13509" y="13561"/>
                    <a:pt x="13454" y="13524"/>
                    <a:pt x="13403" y="13524"/>
                  </a:cubicBezTo>
                  <a:cubicBezTo>
                    <a:pt x="13392" y="13524"/>
                    <a:pt x="13382" y="13526"/>
                    <a:pt x="13372" y="13529"/>
                  </a:cubicBezTo>
                  <a:lnTo>
                    <a:pt x="5307" y="16439"/>
                  </a:lnTo>
                  <a:lnTo>
                    <a:pt x="8065" y="7328"/>
                  </a:lnTo>
                  <a:lnTo>
                    <a:pt x="14095" y="4190"/>
                  </a:lnTo>
                  <a:cubicBezTo>
                    <a:pt x="14152" y="4171"/>
                    <a:pt x="14171" y="4076"/>
                    <a:pt x="14152" y="4018"/>
                  </a:cubicBezTo>
                  <a:cubicBezTo>
                    <a:pt x="14138" y="3960"/>
                    <a:pt x="14090" y="3936"/>
                    <a:pt x="14034" y="3936"/>
                  </a:cubicBezTo>
                  <a:cubicBezTo>
                    <a:pt x="14017" y="3936"/>
                    <a:pt x="13999" y="3938"/>
                    <a:pt x="13981" y="3942"/>
                  </a:cubicBezTo>
                  <a:lnTo>
                    <a:pt x="8161" y="6967"/>
                  </a:lnTo>
                  <a:lnTo>
                    <a:pt x="10215" y="176"/>
                  </a:lnTo>
                  <a:cubicBezTo>
                    <a:pt x="10234" y="100"/>
                    <a:pt x="10177" y="24"/>
                    <a:pt x="10139" y="5"/>
                  </a:cubicBezTo>
                  <a:cubicBezTo>
                    <a:pt x="10126" y="2"/>
                    <a:pt x="10113" y="0"/>
                    <a:pt x="10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9" name="Google Shape;1309;p50"/>
          <p:cNvGrpSpPr/>
          <p:nvPr/>
        </p:nvGrpSpPr>
        <p:grpSpPr>
          <a:xfrm>
            <a:off x="7731495" y="4666677"/>
            <a:ext cx="623794" cy="552718"/>
            <a:chOff x="330987" y="4895277"/>
            <a:chExt cx="623794" cy="552718"/>
          </a:xfrm>
        </p:grpSpPr>
        <p:sp>
          <p:nvSpPr>
            <p:cNvPr id="1310" name="Google Shape;1310;p50"/>
            <p:cNvSpPr/>
            <p:nvPr/>
          </p:nvSpPr>
          <p:spPr>
            <a:xfrm flipH="1">
              <a:off x="330987" y="4895449"/>
              <a:ext cx="623794" cy="550081"/>
            </a:xfrm>
            <a:custGeom>
              <a:avLst/>
              <a:gdLst/>
              <a:ahLst/>
              <a:cxnLst/>
              <a:rect l="l" t="t" r="r" b="b"/>
              <a:pathLst>
                <a:path w="14438" h="12726" extrusionOk="0">
                  <a:moveTo>
                    <a:pt x="11559" y="0"/>
                  </a:moveTo>
                  <a:cubicBezTo>
                    <a:pt x="11527" y="0"/>
                    <a:pt x="11497" y="6"/>
                    <a:pt x="11470" y="19"/>
                  </a:cubicBezTo>
                  <a:cubicBezTo>
                    <a:pt x="10120" y="552"/>
                    <a:pt x="3463" y="3500"/>
                    <a:pt x="857" y="9967"/>
                  </a:cubicBezTo>
                  <a:cubicBezTo>
                    <a:pt x="457" y="10975"/>
                    <a:pt x="191" y="11869"/>
                    <a:pt x="1" y="12725"/>
                  </a:cubicBezTo>
                  <a:lnTo>
                    <a:pt x="13220" y="12725"/>
                  </a:lnTo>
                  <a:cubicBezTo>
                    <a:pt x="14400" y="9492"/>
                    <a:pt x="14438" y="5497"/>
                    <a:pt x="11851" y="172"/>
                  </a:cubicBezTo>
                  <a:cubicBezTo>
                    <a:pt x="11792" y="69"/>
                    <a:pt x="11666" y="0"/>
                    <a:pt x="115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 flipH="1">
              <a:off x="347883" y="4895277"/>
              <a:ext cx="366594" cy="552718"/>
            </a:xfrm>
            <a:custGeom>
              <a:avLst/>
              <a:gdLst/>
              <a:ahLst/>
              <a:cxnLst/>
              <a:rect l="l" t="t" r="r" b="b"/>
              <a:pathLst>
                <a:path w="8485" h="12787" extrusionOk="0">
                  <a:moveTo>
                    <a:pt x="6013" y="1"/>
                  </a:moveTo>
                  <a:cubicBezTo>
                    <a:pt x="5940" y="1"/>
                    <a:pt x="5897" y="50"/>
                    <a:pt x="5897" y="99"/>
                  </a:cubicBezTo>
                  <a:cubicBezTo>
                    <a:pt x="5840" y="1564"/>
                    <a:pt x="5631" y="2991"/>
                    <a:pt x="5270" y="4379"/>
                  </a:cubicBezTo>
                  <a:cubicBezTo>
                    <a:pt x="3900" y="3143"/>
                    <a:pt x="3444" y="1602"/>
                    <a:pt x="3444" y="1583"/>
                  </a:cubicBezTo>
                  <a:cubicBezTo>
                    <a:pt x="3425" y="1507"/>
                    <a:pt x="3330" y="1431"/>
                    <a:pt x="3253" y="1431"/>
                  </a:cubicBezTo>
                  <a:cubicBezTo>
                    <a:pt x="3158" y="1431"/>
                    <a:pt x="3101" y="1488"/>
                    <a:pt x="3139" y="1564"/>
                  </a:cubicBezTo>
                  <a:cubicBezTo>
                    <a:pt x="3158" y="1621"/>
                    <a:pt x="3634" y="3295"/>
                    <a:pt x="5232" y="4645"/>
                  </a:cubicBezTo>
                  <a:cubicBezTo>
                    <a:pt x="4908" y="5863"/>
                    <a:pt x="4490" y="7023"/>
                    <a:pt x="4014" y="8164"/>
                  </a:cubicBezTo>
                  <a:cubicBezTo>
                    <a:pt x="1427" y="6091"/>
                    <a:pt x="324" y="3580"/>
                    <a:pt x="324" y="3561"/>
                  </a:cubicBezTo>
                  <a:cubicBezTo>
                    <a:pt x="307" y="3493"/>
                    <a:pt x="229" y="3425"/>
                    <a:pt x="145" y="3425"/>
                  </a:cubicBezTo>
                  <a:cubicBezTo>
                    <a:pt x="135" y="3425"/>
                    <a:pt x="125" y="3426"/>
                    <a:pt x="115" y="3428"/>
                  </a:cubicBezTo>
                  <a:cubicBezTo>
                    <a:pt x="20" y="3428"/>
                    <a:pt x="1" y="3504"/>
                    <a:pt x="20" y="3580"/>
                  </a:cubicBezTo>
                  <a:cubicBezTo>
                    <a:pt x="58" y="3694"/>
                    <a:pt x="1161" y="6243"/>
                    <a:pt x="3843" y="8354"/>
                  </a:cubicBezTo>
                  <a:lnTo>
                    <a:pt x="3862" y="8392"/>
                  </a:lnTo>
                  <a:cubicBezTo>
                    <a:pt x="3900" y="8392"/>
                    <a:pt x="3900" y="8411"/>
                    <a:pt x="3919" y="8411"/>
                  </a:cubicBezTo>
                  <a:cubicBezTo>
                    <a:pt x="3234" y="9971"/>
                    <a:pt x="2436" y="11455"/>
                    <a:pt x="1637" y="12786"/>
                  </a:cubicBezTo>
                  <a:lnTo>
                    <a:pt x="2036" y="12786"/>
                  </a:lnTo>
                  <a:cubicBezTo>
                    <a:pt x="2131" y="12615"/>
                    <a:pt x="2226" y="12482"/>
                    <a:pt x="2321" y="12311"/>
                  </a:cubicBezTo>
                  <a:cubicBezTo>
                    <a:pt x="2359" y="12311"/>
                    <a:pt x="2359" y="12330"/>
                    <a:pt x="2379" y="12330"/>
                  </a:cubicBezTo>
                  <a:cubicBezTo>
                    <a:pt x="2415" y="12330"/>
                    <a:pt x="3234" y="12521"/>
                    <a:pt x="4304" y="12521"/>
                  </a:cubicBezTo>
                  <a:cubicBezTo>
                    <a:pt x="4353" y="12521"/>
                    <a:pt x="4402" y="12521"/>
                    <a:pt x="4452" y="12520"/>
                  </a:cubicBezTo>
                  <a:cubicBezTo>
                    <a:pt x="5498" y="12520"/>
                    <a:pt x="6963" y="12311"/>
                    <a:pt x="7990" y="11436"/>
                  </a:cubicBezTo>
                  <a:cubicBezTo>
                    <a:pt x="8028" y="11379"/>
                    <a:pt x="8009" y="11284"/>
                    <a:pt x="7933" y="11246"/>
                  </a:cubicBezTo>
                  <a:cubicBezTo>
                    <a:pt x="7899" y="11201"/>
                    <a:pt x="7846" y="11183"/>
                    <a:pt x="7797" y="11183"/>
                  </a:cubicBezTo>
                  <a:cubicBezTo>
                    <a:pt x="7761" y="11183"/>
                    <a:pt x="7728" y="11192"/>
                    <a:pt x="7704" y="11208"/>
                  </a:cubicBezTo>
                  <a:cubicBezTo>
                    <a:pt x="6753" y="12044"/>
                    <a:pt x="5346" y="12235"/>
                    <a:pt x="4319" y="12254"/>
                  </a:cubicBezTo>
                  <a:cubicBezTo>
                    <a:pt x="3444" y="12254"/>
                    <a:pt x="2683" y="12140"/>
                    <a:pt x="2417" y="12102"/>
                  </a:cubicBezTo>
                  <a:cubicBezTo>
                    <a:pt x="3044" y="11017"/>
                    <a:pt x="3577" y="9952"/>
                    <a:pt x="4052" y="8906"/>
                  </a:cubicBezTo>
                  <a:cubicBezTo>
                    <a:pt x="4090" y="8906"/>
                    <a:pt x="4109" y="8925"/>
                    <a:pt x="4109" y="8925"/>
                  </a:cubicBezTo>
                  <a:cubicBezTo>
                    <a:pt x="4163" y="8947"/>
                    <a:pt x="4982" y="9152"/>
                    <a:pt x="5983" y="9152"/>
                  </a:cubicBezTo>
                  <a:cubicBezTo>
                    <a:pt x="6746" y="9152"/>
                    <a:pt x="7616" y="9032"/>
                    <a:pt x="8332" y="8621"/>
                  </a:cubicBezTo>
                  <a:cubicBezTo>
                    <a:pt x="8484" y="8526"/>
                    <a:pt x="8484" y="8450"/>
                    <a:pt x="8408" y="8392"/>
                  </a:cubicBezTo>
                  <a:cubicBezTo>
                    <a:pt x="8370" y="8342"/>
                    <a:pt x="8315" y="8316"/>
                    <a:pt x="8260" y="8316"/>
                  </a:cubicBezTo>
                  <a:cubicBezTo>
                    <a:pt x="8233" y="8316"/>
                    <a:pt x="8205" y="8323"/>
                    <a:pt x="8180" y="8335"/>
                  </a:cubicBezTo>
                  <a:cubicBezTo>
                    <a:pt x="7526" y="8714"/>
                    <a:pt x="6713" y="8824"/>
                    <a:pt x="5990" y="8824"/>
                  </a:cubicBezTo>
                  <a:cubicBezTo>
                    <a:pt x="5114" y="8824"/>
                    <a:pt x="4371" y="8662"/>
                    <a:pt x="4205" y="8621"/>
                  </a:cubicBezTo>
                  <a:cubicBezTo>
                    <a:pt x="4566" y="7822"/>
                    <a:pt x="4851" y="7023"/>
                    <a:pt x="5118" y="6243"/>
                  </a:cubicBezTo>
                  <a:cubicBezTo>
                    <a:pt x="5284" y="6281"/>
                    <a:pt x="5609" y="6340"/>
                    <a:pt x="6011" y="6340"/>
                  </a:cubicBezTo>
                  <a:cubicBezTo>
                    <a:pt x="6624" y="6340"/>
                    <a:pt x="7416" y="6204"/>
                    <a:pt x="8104" y="5653"/>
                  </a:cubicBezTo>
                  <a:cubicBezTo>
                    <a:pt x="8161" y="5596"/>
                    <a:pt x="8161" y="5539"/>
                    <a:pt x="8085" y="5463"/>
                  </a:cubicBezTo>
                  <a:cubicBezTo>
                    <a:pt x="8040" y="5419"/>
                    <a:pt x="7989" y="5400"/>
                    <a:pt x="7939" y="5400"/>
                  </a:cubicBezTo>
                  <a:cubicBezTo>
                    <a:pt x="7904" y="5400"/>
                    <a:pt x="7869" y="5409"/>
                    <a:pt x="7837" y="5425"/>
                  </a:cubicBezTo>
                  <a:cubicBezTo>
                    <a:pt x="7212" y="5941"/>
                    <a:pt x="6483" y="6068"/>
                    <a:pt x="5917" y="6068"/>
                  </a:cubicBezTo>
                  <a:cubicBezTo>
                    <a:pt x="5605" y="6068"/>
                    <a:pt x="5343" y="6030"/>
                    <a:pt x="5175" y="5996"/>
                  </a:cubicBezTo>
                  <a:cubicBezTo>
                    <a:pt x="5821" y="3999"/>
                    <a:pt x="6183" y="2059"/>
                    <a:pt x="6221" y="176"/>
                  </a:cubicBezTo>
                  <a:cubicBezTo>
                    <a:pt x="6221" y="99"/>
                    <a:pt x="6164" y="42"/>
                    <a:pt x="6050" y="4"/>
                  </a:cubicBezTo>
                  <a:cubicBezTo>
                    <a:pt x="6037" y="2"/>
                    <a:pt x="6025" y="1"/>
                    <a:pt x="6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 flipH="1">
              <a:off x="639409" y="5171921"/>
              <a:ext cx="193990" cy="274003"/>
            </a:xfrm>
            <a:custGeom>
              <a:avLst/>
              <a:gdLst/>
              <a:ahLst/>
              <a:cxnLst/>
              <a:rect l="l" t="t" r="r" b="b"/>
              <a:pathLst>
                <a:path w="4490" h="6339" extrusionOk="0">
                  <a:moveTo>
                    <a:pt x="134" y="0"/>
                  </a:moveTo>
                  <a:cubicBezTo>
                    <a:pt x="39" y="0"/>
                    <a:pt x="1" y="38"/>
                    <a:pt x="20" y="133"/>
                  </a:cubicBezTo>
                  <a:cubicBezTo>
                    <a:pt x="39" y="191"/>
                    <a:pt x="324" y="1085"/>
                    <a:pt x="990" y="2302"/>
                  </a:cubicBezTo>
                  <a:cubicBezTo>
                    <a:pt x="1618" y="3424"/>
                    <a:pt x="2683" y="5041"/>
                    <a:pt x="4224" y="6277"/>
                  </a:cubicBezTo>
                  <a:lnTo>
                    <a:pt x="4262" y="6296"/>
                  </a:lnTo>
                  <a:cubicBezTo>
                    <a:pt x="4290" y="6325"/>
                    <a:pt x="4323" y="6339"/>
                    <a:pt x="4357" y="6339"/>
                  </a:cubicBezTo>
                  <a:cubicBezTo>
                    <a:pt x="4390" y="6339"/>
                    <a:pt x="4423" y="6325"/>
                    <a:pt x="4452" y="6296"/>
                  </a:cubicBezTo>
                  <a:cubicBezTo>
                    <a:pt x="4490" y="6220"/>
                    <a:pt x="4471" y="6163"/>
                    <a:pt x="4395" y="6087"/>
                  </a:cubicBezTo>
                  <a:cubicBezTo>
                    <a:pt x="1542" y="3785"/>
                    <a:pt x="324" y="172"/>
                    <a:pt x="324" y="133"/>
                  </a:cubicBezTo>
                  <a:cubicBezTo>
                    <a:pt x="305" y="76"/>
                    <a:pt x="210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66">
            <a:off x="4664204" y="905417"/>
            <a:ext cx="3394213" cy="3394213"/>
          </a:xfrm>
          <a:prstGeom prst="rect">
            <a:avLst/>
          </a:prstGeom>
        </p:spPr>
      </p:pic>
      <p:grpSp>
        <p:nvGrpSpPr>
          <p:cNvPr id="1331" name="Google Shape;1331;p50"/>
          <p:cNvGrpSpPr/>
          <p:nvPr/>
        </p:nvGrpSpPr>
        <p:grpSpPr>
          <a:xfrm>
            <a:off x="7708929" y="539285"/>
            <a:ext cx="1125331" cy="611048"/>
            <a:chOff x="4023667" y="3992448"/>
            <a:chExt cx="1125331" cy="611048"/>
          </a:xfrm>
        </p:grpSpPr>
        <p:sp>
          <p:nvSpPr>
            <p:cNvPr id="1332" name="Google Shape;1332;p50"/>
            <p:cNvSpPr/>
            <p:nvPr/>
          </p:nvSpPr>
          <p:spPr>
            <a:xfrm>
              <a:off x="4023667" y="3997134"/>
              <a:ext cx="1125331" cy="606362"/>
            </a:xfrm>
            <a:custGeom>
              <a:avLst/>
              <a:gdLst/>
              <a:ahLst/>
              <a:cxnLst/>
              <a:rect l="l" t="t" r="r" b="b"/>
              <a:pathLst>
                <a:path w="26078" h="14228" extrusionOk="0">
                  <a:moveTo>
                    <a:pt x="15123" y="1"/>
                  </a:moveTo>
                  <a:cubicBezTo>
                    <a:pt x="14818" y="1"/>
                    <a:pt x="14489" y="25"/>
                    <a:pt x="14133" y="76"/>
                  </a:cubicBezTo>
                  <a:cubicBezTo>
                    <a:pt x="10652" y="570"/>
                    <a:pt x="10100" y="3785"/>
                    <a:pt x="10329" y="6486"/>
                  </a:cubicBezTo>
                  <a:cubicBezTo>
                    <a:pt x="9816" y="5229"/>
                    <a:pt x="8412" y="4528"/>
                    <a:pt x="6959" y="4528"/>
                  </a:cubicBezTo>
                  <a:cubicBezTo>
                    <a:pt x="6146" y="4528"/>
                    <a:pt x="5318" y="4748"/>
                    <a:pt x="4622" y="5212"/>
                  </a:cubicBezTo>
                  <a:cubicBezTo>
                    <a:pt x="0" y="8255"/>
                    <a:pt x="2568" y="12268"/>
                    <a:pt x="6334" y="14189"/>
                  </a:cubicBezTo>
                  <a:lnTo>
                    <a:pt x="22540" y="14189"/>
                  </a:lnTo>
                  <a:lnTo>
                    <a:pt x="22540" y="14227"/>
                  </a:lnTo>
                  <a:cubicBezTo>
                    <a:pt x="24442" y="13200"/>
                    <a:pt x="26078" y="11698"/>
                    <a:pt x="25697" y="9624"/>
                  </a:cubicBezTo>
                  <a:cubicBezTo>
                    <a:pt x="25203" y="6848"/>
                    <a:pt x="23407" y="5069"/>
                    <a:pt x="21262" y="5069"/>
                  </a:cubicBezTo>
                  <a:cubicBezTo>
                    <a:pt x="19939" y="5069"/>
                    <a:pt x="18483" y="5746"/>
                    <a:pt x="17119" y="7285"/>
                  </a:cubicBezTo>
                  <a:cubicBezTo>
                    <a:pt x="18766" y="4451"/>
                    <a:pt x="19242" y="1"/>
                    <a:pt x="15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33" name="Google Shape;1333;p50"/>
            <p:cNvGrpSpPr/>
            <p:nvPr/>
          </p:nvGrpSpPr>
          <p:grpSpPr>
            <a:xfrm>
              <a:off x="4204747" y="3992448"/>
              <a:ext cx="879243" cy="597778"/>
              <a:chOff x="366737" y="3297244"/>
              <a:chExt cx="662031" cy="455971"/>
            </a:xfrm>
          </p:grpSpPr>
          <p:sp>
            <p:nvSpPr>
              <p:cNvPr id="1334" name="Google Shape;1334;p50"/>
              <p:cNvSpPr/>
              <p:nvPr/>
            </p:nvSpPr>
            <p:spPr>
              <a:xfrm>
                <a:off x="366737" y="3519327"/>
                <a:ext cx="64221" cy="5682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752" extrusionOk="0">
                    <a:moveTo>
                      <a:pt x="514" y="54"/>
                    </a:moveTo>
                    <a:cubicBezTo>
                      <a:pt x="788" y="54"/>
                      <a:pt x="1165" y="107"/>
                      <a:pt x="1408" y="363"/>
                    </a:cubicBezTo>
                    <a:cubicBezTo>
                      <a:pt x="1808" y="762"/>
                      <a:pt x="1922" y="1314"/>
                      <a:pt x="1675" y="1580"/>
                    </a:cubicBezTo>
                    <a:cubicBezTo>
                      <a:pt x="1581" y="1673"/>
                      <a:pt x="1470" y="1720"/>
                      <a:pt x="1326" y="1720"/>
                    </a:cubicBezTo>
                    <a:cubicBezTo>
                      <a:pt x="1265" y="1720"/>
                      <a:pt x="1197" y="1711"/>
                      <a:pt x="1123" y="1694"/>
                    </a:cubicBezTo>
                    <a:cubicBezTo>
                      <a:pt x="895" y="1618"/>
                      <a:pt x="648" y="1485"/>
                      <a:pt x="457" y="1295"/>
                    </a:cubicBezTo>
                    <a:cubicBezTo>
                      <a:pt x="77" y="914"/>
                      <a:pt x="172" y="192"/>
                      <a:pt x="191" y="78"/>
                    </a:cubicBezTo>
                    <a:cubicBezTo>
                      <a:pt x="239" y="71"/>
                      <a:pt x="360" y="54"/>
                      <a:pt x="514" y="54"/>
                    </a:cubicBezTo>
                    <a:close/>
                    <a:moveTo>
                      <a:pt x="486" y="0"/>
                    </a:moveTo>
                    <a:cubicBezTo>
                      <a:pt x="308" y="0"/>
                      <a:pt x="179" y="20"/>
                      <a:pt x="172" y="20"/>
                    </a:cubicBezTo>
                    <a:lnTo>
                      <a:pt x="153" y="20"/>
                    </a:lnTo>
                    <a:lnTo>
                      <a:pt x="153" y="58"/>
                    </a:lnTo>
                    <a:cubicBezTo>
                      <a:pt x="153" y="78"/>
                      <a:pt x="1" y="895"/>
                      <a:pt x="438" y="1314"/>
                    </a:cubicBezTo>
                    <a:cubicBezTo>
                      <a:pt x="648" y="1523"/>
                      <a:pt x="895" y="1675"/>
                      <a:pt x="1123" y="1713"/>
                    </a:cubicBezTo>
                    <a:cubicBezTo>
                      <a:pt x="1199" y="1751"/>
                      <a:pt x="1237" y="1751"/>
                      <a:pt x="1313" y="1751"/>
                    </a:cubicBezTo>
                    <a:cubicBezTo>
                      <a:pt x="1465" y="1751"/>
                      <a:pt x="1599" y="1694"/>
                      <a:pt x="1694" y="1599"/>
                    </a:cubicBezTo>
                    <a:cubicBezTo>
                      <a:pt x="1979" y="1314"/>
                      <a:pt x="1865" y="743"/>
                      <a:pt x="1427" y="306"/>
                    </a:cubicBezTo>
                    <a:cubicBezTo>
                      <a:pt x="1172" y="50"/>
                      <a:pt x="767" y="0"/>
                      <a:pt x="4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50"/>
              <p:cNvSpPr/>
              <p:nvPr/>
            </p:nvSpPr>
            <p:spPr>
              <a:xfrm>
                <a:off x="398815" y="3546507"/>
                <a:ext cx="106160" cy="107976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3329" extrusionOk="0">
                    <a:moveTo>
                      <a:pt x="39" y="0"/>
                    </a:moveTo>
                    <a:lnTo>
                      <a:pt x="1" y="19"/>
                    </a:lnTo>
                    <a:cubicBezTo>
                      <a:pt x="153" y="267"/>
                      <a:pt x="3101" y="3215"/>
                      <a:pt x="3234" y="3329"/>
                    </a:cubicBezTo>
                    <a:lnTo>
                      <a:pt x="3273" y="3291"/>
                    </a:lnTo>
                    <a:cubicBezTo>
                      <a:pt x="3253" y="3253"/>
                      <a:pt x="210" y="210"/>
                      <a:pt x="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50"/>
              <p:cNvSpPr/>
              <p:nvPr/>
            </p:nvSpPr>
            <p:spPr>
              <a:xfrm>
                <a:off x="713467" y="3362050"/>
                <a:ext cx="41971" cy="144984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4470" extrusionOk="0">
                    <a:moveTo>
                      <a:pt x="1218" y="0"/>
                    </a:moveTo>
                    <a:cubicBezTo>
                      <a:pt x="1142" y="266"/>
                      <a:pt x="39" y="4280"/>
                      <a:pt x="1" y="4451"/>
                    </a:cubicBezTo>
                    <a:lnTo>
                      <a:pt x="58" y="4470"/>
                    </a:lnTo>
                    <a:cubicBezTo>
                      <a:pt x="58" y="4451"/>
                      <a:pt x="1180" y="285"/>
                      <a:pt x="1294" y="38"/>
                    </a:cubicBezTo>
                    <a:lnTo>
                      <a:pt x="12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50"/>
              <p:cNvSpPr/>
              <p:nvPr/>
            </p:nvSpPr>
            <p:spPr>
              <a:xfrm>
                <a:off x="433391" y="3511348"/>
                <a:ext cx="49982" cy="70968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188" extrusionOk="0">
                    <a:moveTo>
                      <a:pt x="799" y="38"/>
                    </a:moveTo>
                    <a:cubicBezTo>
                      <a:pt x="894" y="114"/>
                      <a:pt x="1427" y="590"/>
                      <a:pt x="1370" y="1122"/>
                    </a:cubicBezTo>
                    <a:cubicBezTo>
                      <a:pt x="1351" y="1427"/>
                      <a:pt x="1255" y="1674"/>
                      <a:pt x="1122" y="1864"/>
                    </a:cubicBezTo>
                    <a:cubicBezTo>
                      <a:pt x="1000" y="2038"/>
                      <a:pt x="830" y="2133"/>
                      <a:pt x="686" y="2133"/>
                    </a:cubicBezTo>
                    <a:cubicBezTo>
                      <a:pt x="673" y="2133"/>
                      <a:pt x="660" y="2132"/>
                      <a:pt x="647" y="2130"/>
                    </a:cubicBezTo>
                    <a:cubicBezTo>
                      <a:pt x="285" y="2111"/>
                      <a:pt x="19" y="1598"/>
                      <a:pt x="76" y="1027"/>
                    </a:cubicBezTo>
                    <a:cubicBezTo>
                      <a:pt x="114" y="514"/>
                      <a:pt x="704" y="114"/>
                      <a:pt x="799" y="38"/>
                    </a:cubicBezTo>
                    <a:close/>
                    <a:moveTo>
                      <a:pt x="837" y="0"/>
                    </a:moveTo>
                    <a:cubicBezTo>
                      <a:pt x="780" y="19"/>
                      <a:pt x="95" y="438"/>
                      <a:pt x="38" y="1027"/>
                    </a:cubicBezTo>
                    <a:cubicBezTo>
                      <a:pt x="0" y="1636"/>
                      <a:pt x="285" y="2150"/>
                      <a:pt x="666" y="2188"/>
                    </a:cubicBezTo>
                    <a:lnTo>
                      <a:pt x="685" y="2188"/>
                    </a:lnTo>
                    <a:cubicBezTo>
                      <a:pt x="856" y="2188"/>
                      <a:pt x="1046" y="2092"/>
                      <a:pt x="1236" y="1902"/>
                    </a:cubicBezTo>
                    <a:cubicBezTo>
                      <a:pt x="1370" y="1693"/>
                      <a:pt x="1465" y="1427"/>
                      <a:pt x="1503" y="1141"/>
                    </a:cubicBezTo>
                    <a:cubicBezTo>
                      <a:pt x="1541" y="533"/>
                      <a:pt x="894" y="19"/>
                      <a:pt x="8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50"/>
              <p:cNvSpPr/>
              <p:nvPr/>
            </p:nvSpPr>
            <p:spPr>
              <a:xfrm>
                <a:off x="451262" y="3544659"/>
                <a:ext cx="7428" cy="59259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827" extrusionOk="0">
                    <a:moveTo>
                      <a:pt x="134" y="0"/>
                    </a:moveTo>
                    <a:lnTo>
                      <a:pt x="1" y="1826"/>
                    </a:lnTo>
                    <a:lnTo>
                      <a:pt x="96" y="1826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50"/>
              <p:cNvSpPr/>
              <p:nvPr/>
            </p:nvSpPr>
            <p:spPr>
              <a:xfrm>
                <a:off x="647462" y="3430487"/>
                <a:ext cx="60491" cy="61140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885" extrusionOk="0">
                    <a:moveTo>
                      <a:pt x="343" y="78"/>
                    </a:moveTo>
                    <a:cubicBezTo>
                      <a:pt x="476" y="78"/>
                      <a:pt x="1180" y="116"/>
                      <a:pt x="1446" y="496"/>
                    </a:cubicBezTo>
                    <a:cubicBezTo>
                      <a:pt x="1655" y="724"/>
                      <a:pt x="1750" y="971"/>
                      <a:pt x="1769" y="1200"/>
                    </a:cubicBezTo>
                    <a:cubicBezTo>
                      <a:pt x="1788" y="1447"/>
                      <a:pt x="1750" y="1637"/>
                      <a:pt x="1598" y="1732"/>
                    </a:cubicBezTo>
                    <a:cubicBezTo>
                      <a:pt x="1525" y="1790"/>
                      <a:pt x="1433" y="1817"/>
                      <a:pt x="1331" y="1817"/>
                    </a:cubicBezTo>
                    <a:cubicBezTo>
                      <a:pt x="1061" y="1817"/>
                      <a:pt x="719" y="1626"/>
                      <a:pt x="457" y="1295"/>
                    </a:cubicBezTo>
                    <a:cubicBezTo>
                      <a:pt x="152" y="895"/>
                      <a:pt x="286" y="230"/>
                      <a:pt x="343" y="78"/>
                    </a:cubicBezTo>
                    <a:close/>
                    <a:moveTo>
                      <a:pt x="334" y="1"/>
                    </a:moveTo>
                    <a:cubicBezTo>
                      <a:pt x="305" y="1"/>
                      <a:pt x="288" y="1"/>
                      <a:pt x="286" y="1"/>
                    </a:cubicBezTo>
                    <a:lnTo>
                      <a:pt x="267" y="1"/>
                    </a:lnTo>
                    <a:lnTo>
                      <a:pt x="267" y="39"/>
                    </a:lnTo>
                    <a:cubicBezTo>
                      <a:pt x="248" y="78"/>
                      <a:pt x="0" y="857"/>
                      <a:pt x="381" y="1333"/>
                    </a:cubicBezTo>
                    <a:cubicBezTo>
                      <a:pt x="647" y="1694"/>
                      <a:pt x="1008" y="1884"/>
                      <a:pt x="1313" y="1884"/>
                    </a:cubicBezTo>
                    <a:cubicBezTo>
                      <a:pt x="1446" y="1884"/>
                      <a:pt x="1560" y="1846"/>
                      <a:pt x="1636" y="1770"/>
                    </a:cubicBezTo>
                    <a:cubicBezTo>
                      <a:pt x="1788" y="1656"/>
                      <a:pt x="1864" y="1466"/>
                      <a:pt x="1826" y="1200"/>
                    </a:cubicBezTo>
                    <a:cubicBezTo>
                      <a:pt x="1807" y="952"/>
                      <a:pt x="1712" y="705"/>
                      <a:pt x="1522" y="458"/>
                    </a:cubicBezTo>
                    <a:cubicBezTo>
                      <a:pt x="1192" y="29"/>
                      <a:pt x="520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50"/>
              <p:cNvSpPr/>
              <p:nvPr/>
            </p:nvSpPr>
            <p:spPr>
              <a:xfrm>
                <a:off x="677691" y="3459517"/>
                <a:ext cx="37041" cy="462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427" extrusionOk="0">
                    <a:moveTo>
                      <a:pt x="76" y="0"/>
                    </a:moveTo>
                    <a:lnTo>
                      <a:pt x="0" y="19"/>
                    </a:lnTo>
                    <a:lnTo>
                      <a:pt x="1066" y="1427"/>
                    </a:lnTo>
                    <a:lnTo>
                      <a:pt x="1142" y="137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50"/>
              <p:cNvSpPr/>
              <p:nvPr/>
            </p:nvSpPr>
            <p:spPr>
              <a:xfrm>
                <a:off x="725792" y="3297244"/>
                <a:ext cx="54329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3387" extrusionOk="0">
                    <a:moveTo>
                      <a:pt x="1180" y="762"/>
                    </a:moveTo>
                    <a:cubicBezTo>
                      <a:pt x="1351" y="1047"/>
                      <a:pt x="1447" y="1408"/>
                      <a:pt x="1485" y="1846"/>
                    </a:cubicBezTo>
                    <a:cubicBezTo>
                      <a:pt x="1637" y="2797"/>
                      <a:pt x="1351" y="3120"/>
                      <a:pt x="1180" y="3234"/>
                    </a:cubicBezTo>
                    <a:cubicBezTo>
                      <a:pt x="1088" y="3299"/>
                      <a:pt x="988" y="3332"/>
                      <a:pt x="882" y="3332"/>
                    </a:cubicBezTo>
                    <a:cubicBezTo>
                      <a:pt x="769" y="3332"/>
                      <a:pt x="651" y="3294"/>
                      <a:pt x="534" y="3215"/>
                    </a:cubicBezTo>
                    <a:cubicBezTo>
                      <a:pt x="286" y="3044"/>
                      <a:pt x="96" y="2721"/>
                      <a:pt x="96" y="2360"/>
                    </a:cubicBezTo>
                    <a:cubicBezTo>
                      <a:pt x="96" y="1808"/>
                      <a:pt x="457" y="1237"/>
                      <a:pt x="1180" y="762"/>
                    </a:cubicBezTo>
                    <a:close/>
                    <a:moveTo>
                      <a:pt x="610" y="1"/>
                    </a:moveTo>
                    <a:lnTo>
                      <a:pt x="572" y="58"/>
                    </a:lnTo>
                    <a:cubicBezTo>
                      <a:pt x="800" y="210"/>
                      <a:pt x="990" y="438"/>
                      <a:pt x="1142" y="686"/>
                    </a:cubicBezTo>
                    <a:cubicBezTo>
                      <a:pt x="400" y="1199"/>
                      <a:pt x="1" y="1789"/>
                      <a:pt x="1" y="2360"/>
                    </a:cubicBezTo>
                    <a:cubicBezTo>
                      <a:pt x="1" y="2721"/>
                      <a:pt x="191" y="3063"/>
                      <a:pt x="496" y="3273"/>
                    </a:cubicBezTo>
                    <a:cubicBezTo>
                      <a:pt x="629" y="3330"/>
                      <a:pt x="781" y="3387"/>
                      <a:pt x="895" y="3387"/>
                    </a:cubicBezTo>
                    <a:cubicBezTo>
                      <a:pt x="1009" y="3387"/>
                      <a:pt x="1142" y="3368"/>
                      <a:pt x="1180" y="3311"/>
                    </a:cubicBezTo>
                    <a:cubicBezTo>
                      <a:pt x="1370" y="3196"/>
                      <a:pt x="1675" y="2835"/>
                      <a:pt x="1542" y="1846"/>
                    </a:cubicBezTo>
                    <a:cubicBezTo>
                      <a:pt x="1485" y="1408"/>
                      <a:pt x="1370" y="1047"/>
                      <a:pt x="1199" y="743"/>
                    </a:cubicBezTo>
                    <a:cubicBezTo>
                      <a:pt x="1351" y="648"/>
                      <a:pt x="1523" y="553"/>
                      <a:pt x="1675" y="457"/>
                    </a:cubicBezTo>
                    <a:lnTo>
                      <a:pt x="1656" y="381"/>
                    </a:lnTo>
                    <a:cubicBezTo>
                      <a:pt x="1485" y="476"/>
                      <a:pt x="1332" y="572"/>
                      <a:pt x="1180" y="667"/>
                    </a:cubicBezTo>
                    <a:cubicBezTo>
                      <a:pt x="1047" y="419"/>
                      <a:pt x="857" y="172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50"/>
              <p:cNvSpPr/>
              <p:nvPr/>
            </p:nvSpPr>
            <p:spPr>
              <a:xfrm>
                <a:off x="520381" y="3472458"/>
                <a:ext cx="508386" cy="280757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8656" extrusionOk="0">
                    <a:moveTo>
                      <a:pt x="8369" y="1"/>
                    </a:moveTo>
                    <a:cubicBezTo>
                      <a:pt x="6867" y="20"/>
                      <a:pt x="5326" y="1313"/>
                      <a:pt x="4489" y="2493"/>
                    </a:cubicBezTo>
                    <a:cubicBezTo>
                      <a:pt x="4299" y="1789"/>
                      <a:pt x="3690" y="1161"/>
                      <a:pt x="2967" y="952"/>
                    </a:cubicBezTo>
                    <a:cubicBezTo>
                      <a:pt x="2789" y="902"/>
                      <a:pt x="2610" y="877"/>
                      <a:pt x="2431" y="877"/>
                    </a:cubicBezTo>
                    <a:cubicBezTo>
                      <a:pt x="1867" y="877"/>
                      <a:pt x="1314" y="1126"/>
                      <a:pt x="837" y="1618"/>
                    </a:cubicBezTo>
                    <a:cubicBezTo>
                      <a:pt x="0" y="2455"/>
                      <a:pt x="38" y="3406"/>
                      <a:pt x="209" y="4052"/>
                    </a:cubicBezTo>
                    <a:cubicBezTo>
                      <a:pt x="399" y="4775"/>
                      <a:pt x="818" y="5308"/>
                      <a:pt x="818" y="5308"/>
                    </a:cubicBezTo>
                    <a:lnTo>
                      <a:pt x="856" y="5251"/>
                    </a:lnTo>
                    <a:cubicBezTo>
                      <a:pt x="856" y="5251"/>
                      <a:pt x="476" y="4756"/>
                      <a:pt x="285" y="4071"/>
                    </a:cubicBezTo>
                    <a:cubicBezTo>
                      <a:pt x="57" y="3158"/>
                      <a:pt x="247" y="2359"/>
                      <a:pt x="913" y="1713"/>
                    </a:cubicBezTo>
                    <a:cubicBezTo>
                      <a:pt x="1378" y="1218"/>
                      <a:pt x="1922" y="980"/>
                      <a:pt x="2466" y="980"/>
                    </a:cubicBezTo>
                    <a:cubicBezTo>
                      <a:pt x="2634" y="980"/>
                      <a:pt x="2802" y="1002"/>
                      <a:pt x="2967" y="1047"/>
                    </a:cubicBezTo>
                    <a:cubicBezTo>
                      <a:pt x="3690" y="1256"/>
                      <a:pt x="4299" y="1903"/>
                      <a:pt x="4470" y="2626"/>
                    </a:cubicBezTo>
                    <a:cubicBezTo>
                      <a:pt x="4470" y="2645"/>
                      <a:pt x="4489" y="2645"/>
                      <a:pt x="4489" y="2645"/>
                    </a:cubicBezTo>
                    <a:cubicBezTo>
                      <a:pt x="4508" y="2645"/>
                      <a:pt x="4508" y="2645"/>
                      <a:pt x="4508" y="2626"/>
                    </a:cubicBezTo>
                    <a:cubicBezTo>
                      <a:pt x="5326" y="1427"/>
                      <a:pt x="6867" y="115"/>
                      <a:pt x="8369" y="96"/>
                    </a:cubicBezTo>
                    <a:cubicBezTo>
                      <a:pt x="8388" y="96"/>
                      <a:pt x="8407" y="95"/>
                      <a:pt x="8426" y="95"/>
                    </a:cubicBezTo>
                    <a:cubicBezTo>
                      <a:pt x="9278" y="95"/>
                      <a:pt x="10038" y="514"/>
                      <a:pt x="10652" y="1351"/>
                    </a:cubicBezTo>
                    <a:cubicBezTo>
                      <a:pt x="11108" y="1960"/>
                      <a:pt x="11051" y="2816"/>
                      <a:pt x="10576" y="3482"/>
                    </a:cubicBezTo>
                    <a:lnTo>
                      <a:pt x="10576" y="3520"/>
                    </a:lnTo>
                    <a:cubicBezTo>
                      <a:pt x="10588" y="3520"/>
                      <a:pt x="10593" y="3528"/>
                      <a:pt x="10605" y="3528"/>
                    </a:cubicBezTo>
                    <a:cubicBezTo>
                      <a:pt x="10612" y="3528"/>
                      <a:pt x="10620" y="3526"/>
                      <a:pt x="10633" y="3520"/>
                    </a:cubicBezTo>
                    <a:cubicBezTo>
                      <a:pt x="11190" y="3071"/>
                      <a:pt x="11823" y="2836"/>
                      <a:pt x="12491" y="2836"/>
                    </a:cubicBezTo>
                    <a:cubicBezTo>
                      <a:pt x="12643" y="2836"/>
                      <a:pt x="12798" y="2848"/>
                      <a:pt x="12953" y="2873"/>
                    </a:cubicBezTo>
                    <a:cubicBezTo>
                      <a:pt x="13790" y="3025"/>
                      <a:pt x="14494" y="3520"/>
                      <a:pt x="14969" y="4281"/>
                    </a:cubicBezTo>
                    <a:cubicBezTo>
                      <a:pt x="15483" y="5060"/>
                      <a:pt x="15578" y="5783"/>
                      <a:pt x="15312" y="6392"/>
                    </a:cubicBezTo>
                    <a:cubicBezTo>
                      <a:pt x="15026" y="7039"/>
                      <a:pt x="14285" y="7590"/>
                      <a:pt x="13143" y="8028"/>
                    </a:cubicBezTo>
                    <a:cubicBezTo>
                      <a:pt x="12554" y="8275"/>
                      <a:pt x="11869" y="8465"/>
                      <a:pt x="11032" y="8655"/>
                    </a:cubicBezTo>
                    <a:lnTo>
                      <a:pt x="11336" y="8655"/>
                    </a:lnTo>
                    <a:cubicBezTo>
                      <a:pt x="12059" y="8484"/>
                      <a:pt x="12649" y="8294"/>
                      <a:pt x="13162" y="8085"/>
                    </a:cubicBezTo>
                    <a:cubicBezTo>
                      <a:pt x="14361" y="7609"/>
                      <a:pt x="15065" y="7058"/>
                      <a:pt x="15388" y="6392"/>
                    </a:cubicBezTo>
                    <a:cubicBezTo>
                      <a:pt x="15673" y="5783"/>
                      <a:pt x="15540" y="5041"/>
                      <a:pt x="15046" y="4204"/>
                    </a:cubicBezTo>
                    <a:cubicBezTo>
                      <a:pt x="14570" y="3425"/>
                      <a:pt x="13847" y="2930"/>
                      <a:pt x="12972" y="2778"/>
                    </a:cubicBezTo>
                    <a:cubicBezTo>
                      <a:pt x="12825" y="2756"/>
                      <a:pt x="12679" y="2746"/>
                      <a:pt x="12534" y="2746"/>
                    </a:cubicBezTo>
                    <a:cubicBezTo>
                      <a:pt x="11909" y="2746"/>
                      <a:pt x="11306" y="2944"/>
                      <a:pt x="10766" y="3329"/>
                    </a:cubicBezTo>
                    <a:cubicBezTo>
                      <a:pt x="11146" y="2664"/>
                      <a:pt x="11146" y="1884"/>
                      <a:pt x="10728" y="1313"/>
                    </a:cubicBezTo>
                    <a:cubicBezTo>
                      <a:pt x="10081" y="438"/>
                      <a:pt x="9301" y="1"/>
                      <a:pt x="8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3" name="Google Shape;1343;p50"/>
            <p:cNvSpPr/>
            <p:nvPr/>
          </p:nvSpPr>
          <p:spPr>
            <a:xfrm>
              <a:off x="4247302" y="4258497"/>
              <a:ext cx="682975" cy="344989"/>
            </a:xfrm>
            <a:custGeom>
              <a:avLst/>
              <a:gdLst/>
              <a:ahLst/>
              <a:cxnLst/>
              <a:rect l="l" t="t" r="r" b="b"/>
              <a:pathLst>
                <a:path w="15827" h="8095" extrusionOk="0">
                  <a:moveTo>
                    <a:pt x="9317" y="0"/>
                  </a:moveTo>
                  <a:cubicBezTo>
                    <a:pt x="9131" y="0"/>
                    <a:pt x="8930" y="16"/>
                    <a:pt x="8712" y="49"/>
                  </a:cubicBezTo>
                  <a:cubicBezTo>
                    <a:pt x="6677" y="334"/>
                    <a:pt x="6373" y="2217"/>
                    <a:pt x="6487" y="3815"/>
                  </a:cubicBezTo>
                  <a:cubicBezTo>
                    <a:pt x="6148" y="2938"/>
                    <a:pt x="4948" y="2188"/>
                    <a:pt x="3783" y="2188"/>
                  </a:cubicBezTo>
                  <a:cubicBezTo>
                    <a:pt x="3381" y="2188"/>
                    <a:pt x="2983" y="2278"/>
                    <a:pt x="2626" y="2483"/>
                  </a:cubicBezTo>
                  <a:cubicBezTo>
                    <a:pt x="1" y="3967"/>
                    <a:pt x="971" y="6706"/>
                    <a:pt x="2949" y="8094"/>
                  </a:cubicBezTo>
                  <a:lnTo>
                    <a:pt x="14095" y="8094"/>
                  </a:lnTo>
                  <a:cubicBezTo>
                    <a:pt x="15046" y="7486"/>
                    <a:pt x="15826" y="6687"/>
                    <a:pt x="15522" y="5641"/>
                  </a:cubicBezTo>
                  <a:cubicBezTo>
                    <a:pt x="15116" y="4227"/>
                    <a:pt x="14003" y="3083"/>
                    <a:pt x="12701" y="3083"/>
                  </a:cubicBezTo>
                  <a:cubicBezTo>
                    <a:pt x="11989" y="3083"/>
                    <a:pt x="11221" y="3425"/>
                    <a:pt x="10481" y="4252"/>
                  </a:cubicBezTo>
                  <a:cubicBezTo>
                    <a:pt x="11435" y="2610"/>
                    <a:pt x="11716" y="0"/>
                    <a:pt x="9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50"/>
          <p:cNvGrpSpPr/>
          <p:nvPr/>
        </p:nvGrpSpPr>
        <p:grpSpPr>
          <a:xfrm>
            <a:off x="3877206" y="3626196"/>
            <a:ext cx="1254559" cy="977297"/>
            <a:chOff x="4977006" y="3735346"/>
            <a:chExt cx="1254559" cy="977297"/>
          </a:xfrm>
        </p:grpSpPr>
        <p:grpSp>
          <p:nvGrpSpPr>
            <p:cNvPr id="1314" name="Google Shape;1314;p50"/>
            <p:cNvGrpSpPr/>
            <p:nvPr/>
          </p:nvGrpSpPr>
          <p:grpSpPr>
            <a:xfrm>
              <a:off x="4977006" y="3735346"/>
              <a:ext cx="1078224" cy="923805"/>
              <a:chOff x="4977006" y="3735346"/>
              <a:chExt cx="1078224" cy="923805"/>
            </a:xfrm>
          </p:grpSpPr>
          <p:sp>
            <p:nvSpPr>
              <p:cNvPr id="1315" name="Google Shape;1315;p50"/>
              <p:cNvSpPr/>
              <p:nvPr/>
            </p:nvSpPr>
            <p:spPr>
              <a:xfrm>
                <a:off x="4977006" y="3735346"/>
                <a:ext cx="1078224" cy="923805"/>
              </a:xfrm>
              <a:custGeom>
                <a:avLst/>
                <a:gdLst/>
                <a:ahLst/>
                <a:cxnLst/>
                <a:rect l="l" t="t" r="r" b="b"/>
                <a:pathLst>
                  <a:path w="24956" h="21372" extrusionOk="0">
                    <a:moveTo>
                      <a:pt x="6693" y="0"/>
                    </a:moveTo>
                    <a:cubicBezTo>
                      <a:pt x="5504" y="0"/>
                      <a:pt x="4402" y="376"/>
                      <a:pt x="3481" y="1152"/>
                    </a:cubicBezTo>
                    <a:cubicBezTo>
                      <a:pt x="381" y="3777"/>
                      <a:pt x="0" y="10377"/>
                      <a:pt x="2815" y="16426"/>
                    </a:cubicBezTo>
                    <a:lnTo>
                      <a:pt x="5155" y="21371"/>
                    </a:lnTo>
                    <a:lnTo>
                      <a:pt x="24955" y="21371"/>
                    </a:lnTo>
                    <a:lnTo>
                      <a:pt x="15521" y="6269"/>
                    </a:lnTo>
                    <a:cubicBezTo>
                      <a:pt x="12975" y="2214"/>
                      <a:pt x="9579" y="0"/>
                      <a:pt x="66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50"/>
              <p:cNvSpPr/>
              <p:nvPr/>
            </p:nvSpPr>
            <p:spPr>
              <a:xfrm>
                <a:off x="5181218" y="3853138"/>
                <a:ext cx="430667" cy="805757"/>
              </a:xfrm>
              <a:custGeom>
                <a:avLst/>
                <a:gdLst/>
                <a:ahLst/>
                <a:cxnLst/>
                <a:rect l="l" t="t" r="r" b="b"/>
                <a:pathLst>
                  <a:path w="9968" h="18641" extrusionOk="0">
                    <a:moveTo>
                      <a:pt x="142" y="0"/>
                    </a:moveTo>
                    <a:cubicBezTo>
                      <a:pt x="119" y="0"/>
                      <a:pt x="95" y="6"/>
                      <a:pt x="76" y="19"/>
                    </a:cubicBezTo>
                    <a:cubicBezTo>
                      <a:pt x="38" y="76"/>
                      <a:pt x="0" y="133"/>
                      <a:pt x="38" y="209"/>
                    </a:cubicBezTo>
                    <a:lnTo>
                      <a:pt x="9644" y="18640"/>
                    </a:lnTo>
                    <a:lnTo>
                      <a:pt x="9967" y="18640"/>
                    </a:lnTo>
                    <a:lnTo>
                      <a:pt x="248" y="76"/>
                    </a:lnTo>
                    <a:cubicBezTo>
                      <a:pt x="235" y="25"/>
                      <a:pt x="188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50"/>
              <p:cNvSpPr/>
              <p:nvPr/>
            </p:nvSpPr>
            <p:spPr>
              <a:xfrm>
                <a:off x="5061477" y="3845892"/>
                <a:ext cx="397788" cy="335945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7772" extrusionOk="0">
                    <a:moveTo>
                      <a:pt x="9051" y="1"/>
                    </a:moveTo>
                    <a:cubicBezTo>
                      <a:pt x="8998" y="1"/>
                      <a:pt x="8954" y="36"/>
                      <a:pt x="8940" y="92"/>
                    </a:cubicBezTo>
                    <a:lnTo>
                      <a:pt x="6639" y="7415"/>
                    </a:lnTo>
                    <a:lnTo>
                      <a:pt x="152" y="5152"/>
                    </a:lnTo>
                    <a:cubicBezTo>
                      <a:pt x="142" y="5149"/>
                      <a:pt x="132" y="5148"/>
                      <a:pt x="123" y="5148"/>
                    </a:cubicBezTo>
                    <a:cubicBezTo>
                      <a:pt x="62" y="5148"/>
                      <a:pt x="17" y="5197"/>
                      <a:pt x="0" y="5247"/>
                    </a:cubicBezTo>
                    <a:cubicBezTo>
                      <a:pt x="0" y="5342"/>
                      <a:pt x="19" y="5418"/>
                      <a:pt x="95" y="5437"/>
                    </a:cubicBezTo>
                    <a:lnTo>
                      <a:pt x="6715" y="7757"/>
                    </a:lnTo>
                    <a:cubicBezTo>
                      <a:pt x="6734" y="7767"/>
                      <a:pt x="6748" y="7772"/>
                      <a:pt x="6762" y="7772"/>
                    </a:cubicBezTo>
                    <a:cubicBezTo>
                      <a:pt x="6776" y="7772"/>
                      <a:pt x="6791" y="7767"/>
                      <a:pt x="6810" y="7757"/>
                    </a:cubicBezTo>
                    <a:cubicBezTo>
                      <a:pt x="6829" y="7757"/>
                      <a:pt x="6848" y="7700"/>
                      <a:pt x="6829" y="7681"/>
                    </a:cubicBezTo>
                    <a:lnTo>
                      <a:pt x="9187" y="206"/>
                    </a:lnTo>
                    <a:cubicBezTo>
                      <a:pt x="9206" y="149"/>
                      <a:pt x="9187" y="54"/>
                      <a:pt x="9111" y="16"/>
                    </a:cubicBezTo>
                    <a:cubicBezTo>
                      <a:pt x="9091" y="6"/>
                      <a:pt x="9070" y="1"/>
                      <a:pt x="90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50"/>
              <p:cNvSpPr/>
              <p:nvPr/>
            </p:nvSpPr>
            <p:spPr>
              <a:xfrm>
                <a:off x="5177941" y="4277464"/>
                <a:ext cx="594198" cy="380510"/>
              </a:xfrm>
              <a:custGeom>
                <a:avLst/>
                <a:gdLst/>
                <a:ahLst/>
                <a:cxnLst/>
                <a:rect l="l" t="t" r="r" b="b"/>
                <a:pathLst>
                  <a:path w="13753" h="8803" extrusionOk="0">
                    <a:moveTo>
                      <a:pt x="13564" y="1"/>
                    </a:moveTo>
                    <a:cubicBezTo>
                      <a:pt x="13518" y="1"/>
                      <a:pt x="13478" y="26"/>
                      <a:pt x="13467" y="72"/>
                    </a:cubicBezTo>
                    <a:lnTo>
                      <a:pt x="9853" y="8726"/>
                    </a:lnTo>
                    <a:lnTo>
                      <a:pt x="152" y="6082"/>
                    </a:lnTo>
                    <a:cubicBezTo>
                      <a:pt x="144" y="6080"/>
                      <a:pt x="136" y="6080"/>
                      <a:pt x="128" y="6080"/>
                    </a:cubicBezTo>
                    <a:cubicBezTo>
                      <a:pt x="61" y="6080"/>
                      <a:pt x="0" y="6148"/>
                      <a:pt x="0" y="6216"/>
                    </a:cubicBezTo>
                    <a:cubicBezTo>
                      <a:pt x="19" y="6311"/>
                      <a:pt x="57" y="6406"/>
                      <a:pt x="133" y="6425"/>
                    </a:cubicBezTo>
                    <a:lnTo>
                      <a:pt x="8826" y="8802"/>
                    </a:lnTo>
                    <a:lnTo>
                      <a:pt x="10157" y="8802"/>
                    </a:lnTo>
                    <a:lnTo>
                      <a:pt x="13733" y="262"/>
                    </a:lnTo>
                    <a:cubicBezTo>
                      <a:pt x="13752" y="186"/>
                      <a:pt x="13733" y="72"/>
                      <a:pt x="13657" y="34"/>
                    </a:cubicBezTo>
                    <a:cubicBezTo>
                      <a:pt x="13627" y="11"/>
                      <a:pt x="13594" y="1"/>
                      <a:pt x="13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9" name="Google Shape;1319;p50"/>
            <p:cNvGrpSpPr/>
            <p:nvPr/>
          </p:nvGrpSpPr>
          <p:grpSpPr>
            <a:xfrm>
              <a:off x="5296786" y="3948285"/>
              <a:ext cx="934779" cy="764358"/>
              <a:chOff x="5220586" y="3948285"/>
              <a:chExt cx="934779" cy="764358"/>
            </a:xfrm>
          </p:grpSpPr>
          <p:sp>
            <p:nvSpPr>
              <p:cNvPr id="1320" name="Google Shape;1320;p50"/>
              <p:cNvSpPr/>
              <p:nvPr/>
            </p:nvSpPr>
            <p:spPr>
              <a:xfrm>
                <a:off x="5409232" y="3948285"/>
                <a:ext cx="719925" cy="761365"/>
              </a:xfrm>
              <a:custGeom>
                <a:avLst/>
                <a:gdLst/>
                <a:ahLst/>
                <a:cxnLst/>
                <a:rect l="l" t="t" r="r" b="b"/>
                <a:pathLst>
                  <a:path w="16663" h="17614" extrusionOk="0">
                    <a:moveTo>
                      <a:pt x="9149" y="0"/>
                    </a:moveTo>
                    <a:cubicBezTo>
                      <a:pt x="9149" y="1"/>
                      <a:pt x="0" y="6297"/>
                      <a:pt x="3975" y="17576"/>
                    </a:cubicBezTo>
                    <a:lnTo>
                      <a:pt x="8198" y="17614"/>
                    </a:lnTo>
                    <a:cubicBezTo>
                      <a:pt x="16662" y="10804"/>
                      <a:pt x="9149" y="1"/>
                      <a:pt x="9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50"/>
              <p:cNvSpPr/>
              <p:nvPr/>
            </p:nvSpPr>
            <p:spPr>
              <a:xfrm>
                <a:off x="5523239" y="4166530"/>
                <a:ext cx="338598" cy="544289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12592" extrusionOk="0">
                    <a:moveTo>
                      <a:pt x="3081" y="0"/>
                    </a:moveTo>
                    <a:cubicBezTo>
                      <a:pt x="3081" y="0"/>
                      <a:pt x="0" y="5706"/>
                      <a:pt x="3538" y="12592"/>
                    </a:cubicBezTo>
                    <a:lnTo>
                      <a:pt x="5326" y="12554"/>
                    </a:lnTo>
                    <a:cubicBezTo>
                      <a:pt x="7836" y="4546"/>
                      <a:pt x="3082" y="0"/>
                      <a:pt x="30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50"/>
              <p:cNvSpPr/>
              <p:nvPr/>
            </p:nvSpPr>
            <p:spPr>
              <a:xfrm>
                <a:off x="5323899" y="4283933"/>
                <a:ext cx="369878" cy="427452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9889" extrusionOk="0">
                    <a:moveTo>
                      <a:pt x="2561" y="1"/>
                    </a:moveTo>
                    <a:cubicBezTo>
                      <a:pt x="2327" y="1"/>
                      <a:pt x="2100" y="84"/>
                      <a:pt x="1884" y="264"/>
                    </a:cubicBezTo>
                    <a:cubicBezTo>
                      <a:pt x="1" y="1767"/>
                      <a:pt x="3520" y="6864"/>
                      <a:pt x="5897" y="9889"/>
                    </a:cubicBezTo>
                    <a:lnTo>
                      <a:pt x="8560" y="9889"/>
                    </a:lnTo>
                    <a:cubicBezTo>
                      <a:pt x="7463" y="6906"/>
                      <a:pt x="4698" y="1"/>
                      <a:pt x="2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50"/>
              <p:cNvSpPr/>
              <p:nvPr/>
            </p:nvSpPr>
            <p:spPr>
              <a:xfrm>
                <a:off x="5220586" y="4460772"/>
                <a:ext cx="373939" cy="251872"/>
              </a:xfrm>
              <a:custGeom>
                <a:avLst/>
                <a:gdLst/>
                <a:ahLst/>
                <a:cxnLst/>
                <a:rect l="l" t="t" r="r" b="b"/>
                <a:pathLst>
                  <a:path w="8655" h="5827" extrusionOk="0">
                    <a:moveTo>
                      <a:pt x="2214" y="1"/>
                    </a:moveTo>
                    <a:cubicBezTo>
                      <a:pt x="1870" y="1"/>
                      <a:pt x="1553" y="110"/>
                      <a:pt x="1275" y="349"/>
                    </a:cubicBezTo>
                    <a:cubicBezTo>
                      <a:pt x="0" y="1433"/>
                      <a:pt x="1503" y="3677"/>
                      <a:pt x="3614" y="5827"/>
                    </a:cubicBezTo>
                    <a:lnTo>
                      <a:pt x="8655" y="5808"/>
                    </a:lnTo>
                    <a:cubicBezTo>
                      <a:pt x="6640" y="3025"/>
                      <a:pt x="4033" y="1"/>
                      <a:pt x="22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50"/>
              <p:cNvSpPr/>
              <p:nvPr/>
            </p:nvSpPr>
            <p:spPr>
              <a:xfrm>
                <a:off x="5734331" y="4304840"/>
                <a:ext cx="276987" cy="385610"/>
              </a:xfrm>
              <a:custGeom>
                <a:avLst/>
                <a:gdLst/>
                <a:ahLst/>
                <a:cxnLst/>
                <a:rect l="l" t="t" r="r" b="b"/>
                <a:pathLst>
                  <a:path w="6411" h="8921" extrusionOk="0">
                    <a:moveTo>
                      <a:pt x="6145" y="0"/>
                    </a:moveTo>
                    <a:lnTo>
                      <a:pt x="6145" y="0"/>
                    </a:lnTo>
                    <a:cubicBezTo>
                      <a:pt x="6144" y="0"/>
                      <a:pt x="1" y="2967"/>
                      <a:pt x="1" y="8921"/>
                    </a:cubicBezTo>
                    <a:lnTo>
                      <a:pt x="2474" y="8921"/>
                    </a:lnTo>
                    <a:cubicBezTo>
                      <a:pt x="6411" y="4470"/>
                      <a:pt x="6145" y="0"/>
                      <a:pt x="6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50"/>
              <p:cNvSpPr/>
              <p:nvPr/>
            </p:nvSpPr>
            <p:spPr>
              <a:xfrm>
                <a:off x="5873409" y="4476256"/>
                <a:ext cx="281956" cy="2338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411" extrusionOk="0">
                    <a:moveTo>
                      <a:pt x="4847" y="0"/>
                    </a:moveTo>
                    <a:cubicBezTo>
                      <a:pt x="3488" y="0"/>
                      <a:pt x="1508" y="2814"/>
                      <a:pt x="1" y="5411"/>
                    </a:cubicBezTo>
                    <a:lnTo>
                      <a:pt x="3805" y="5411"/>
                    </a:lnTo>
                    <a:cubicBezTo>
                      <a:pt x="5403" y="3376"/>
                      <a:pt x="6525" y="1340"/>
                      <a:pt x="5536" y="313"/>
                    </a:cubicBezTo>
                    <a:cubicBezTo>
                      <a:pt x="5333" y="98"/>
                      <a:pt x="5101" y="0"/>
                      <a:pt x="48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6" name="Google Shape;1326;p50"/>
            <p:cNvGrpSpPr/>
            <p:nvPr/>
          </p:nvGrpSpPr>
          <p:grpSpPr>
            <a:xfrm>
              <a:off x="5724096" y="4351089"/>
              <a:ext cx="208606" cy="360799"/>
              <a:chOff x="5647896" y="4351089"/>
              <a:chExt cx="208606" cy="360799"/>
            </a:xfrm>
          </p:grpSpPr>
          <p:sp>
            <p:nvSpPr>
              <p:cNvPr id="1327" name="Google Shape;1327;p50"/>
              <p:cNvSpPr/>
              <p:nvPr/>
            </p:nvSpPr>
            <p:spPr>
              <a:xfrm>
                <a:off x="5707746" y="4502868"/>
                <a:ext cx="87144" cy="84721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1960" extrusionOk="0">
                    <a:moveTo>
                      <a:pt x="1922" y="1"/>
                    </a:moveTo>
                    <a:lnTo>
                      <a:pt x="1" y="1865"/>
                    </a:lnTo>
                    <a:lnTo>
                      <a:pt x="96" y="1960"/>
                    </a:lnTo>
                    <a:lnTo>
                      <a:pt x="2017" y="96"/>
                    </a:lnTo>
                    <a:lnTo>
                      <a:pt x="192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50"/>
              <p:cNvSpPr/>
              <p:nvPr/>
            </p:nvSpPr>
            <p:spPr>
              <a:xfrm>
                <a:off x="5647896" y="4351089"/>
                <a:ext cx="102741" cy="147224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3406" extrusionOk="0">
                    <a:moveTo>
                      <a:pt x="1122" y="172"/>
                    </a:moveTo>
                    <a:cubicBezTo>
                      <a:pt x="1313" y="286"/>
                      <a:pt x="2149" y="895"/>
                      <a:pt x="2207" y="1675"/>
                    </a:cubicBezTo>
                    <a:cubicBezTo>
                      <a:pt x="2283" y="2530"/>
                      <a:pt x="1883" y="3272"/>
                      <a:pt x="1332" y="3291"/>
                    </a:cubicBezTo>
                    <a:cubicBezTo>
                      <a:pt x="1315" y="3292"/>
                      <a:pt x="1298" y="3293"/>
                      <a:pt x="1282" y="3293"/>
                    </a:cubicBezTo>
                    <a:cubicBezTo>
                      <a:pt x="1037" y="3293"/>
                      <a:pt x="824" y="3159"/>
                      <a:pt x="628" y="2892"/>
                    </a:cubicBezTo>
                    <a:cubicBezTo>
                      <a:pt x="400" y="2607"/>
                      <a:pt x="266" y="2226"/>
                      <a:pt x="247" y="1789"/>
                    </a:cubicBezTo>
                    <a:cubicBezTo>
                      <a:pt x="190" y="1028"/>
                      <a:pt x="951" y="324"/>
                      <a:pt x="1122" y="172"/>
                    </a:cubicBezTo>
                    <a:close/>
                    <a:moveTo>
                      <a:pt x="1065" y="1"/>
                    </a:moveTo>
                    <a:lnTo>
                      <a:pt x="1046" y="39"/>
                    </a:lnTo>
                    <a:cubicBezTo>
                      <a:pt x="1008" y="58"/>
                      <a:pt x="0" y="838"/>
                      <a:pt x="76" y="1770"/>
                    </a:cubicBezTo>
                    <a:cubicBezTo>
                      <a:pt x="114" y="2226"/>
                      <a:pt x="247" y="2626"/>
                      <a:pt x="476" y="2930"/>
                    </a:cubicBezTo>
                    <a:cubicBezTo>
                      <a:pt x="552" y="3025"/>
                      <a:pt x="628" y="3101"/>
                      <a:pt x="685" y="3177"/>
                    </a:cubicBezTo>
                    <a:cubicBezTo>
                      <a:pt x="875" y="3329"/>
                      <a:pt x="1103" y="3405"/>
                      <a:pt x="1313" y="3405"/>
                    </a:cubicBezTo>
                    <a:cubicBezTo>
                      <a:pt x="1902" y="3367"/>
                      <a:pt x="2378" y="2569"/>
                      <a:pt x="2302" y="1656"/>
                    </a:cubicBezTo>
                    <a:cubicBezTo>
                      <a:pt x="2264" y="723"/>
                      <a:pt x="1160" y="58"/>
                      <a:pt x="1122" y="39"/>
                    </a:cubicBezTo>
                    <a:lnTo>
                      <a:pt x="10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50"/>
              <p:cNvSpPr/>
              <p:nvPr/>
            </p:nvSpPr>
            <p:spPr>
              <a:xfrm>
                <a:off x="5696276" y="4430666"/>
                <a:ext cx="24670" cy="28122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506" extrusionOk="0">
                    <a:moveTo>
                      <a:pt x="19" y="1"/>
                    </a:moveTo>
                    <a:cubicBezTo>
                      <a:pt x="0" y="343"/>
                      <a:pt x="305" y="4623"/>
                      <a:pt x="419" y="6297"/>
                    </a:cubicBezTo>
                    <a:lnTo>
                      <a:pt x="571" y="6506"/>
                    </a:lnTo>
                    <a:cubicBezTo>
                      <a:pt x="476" y="5003"/>
                      <a:pt x="134" y="343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50"/>
              <p:cNvSpPr/>
              <p:nvPr/>
            </p:nvSpPr>
            <p:spPr>
              <a:xfrm>
                <a:off x="5728270" y="4452275"/>
                <a:ext cx="128232" cy="114979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660" extrusionOk="0">
                    <a:moveTo>
                      <a:pt x="2190" y="105"/>
                    </a:moveTo>
                    <a:cubicBezTo>
                      <a:pt x="2391" y="105"/>
                      <a:pt x="2551" y="121"/>
                      <a:pt x="2625" y="127"/>
                    </a:cubicBezTo>
                    <a:cubicBezTo>
                      <a:pt x="2663" y="375"/>
                      <a:pt x="2758" y="1402"/>
                      <a:pt x="2207" y="1934"/>
                    </a:cubicBezTo>
                    <a:cubicBezTo>
                      <a:pt x="1902" y="2220"/>
                      <a:pt x="1541" y="2429"/>
                      <a:pt x="1179" y="2505"/>
                    </a:cubicBezTo>
                    <a:cubicBezTo>
                      <a:pt x="1087" y="2527"/>
                      <a:pt x="998" y="2538"/>
                      <a:pt x="913" y="2538"/>
                    </a:cubicBezTo>
                    <a:cubicBezTo>
                      <a:pt x="701" y="2538"/>
                      <a:pt x="516" y="2470"/>
                      <a:pt x="381" y="2334"/>
                    </a:cubicBezTo>
                    <a:cubicBezTo>
                      <a:pt x="190" y="2163"/>
                      <a:pt x="133" y="1858"/>
                      <a:pt x="209" y="1535"/>
                    </a:cubicBezTo>
                    <a:cubicBezTo>
                      <a:pt x="285" y="1174"/>
                      <a:pt x="495" y="850"/>
                      <a:pt x="799" y="546"/>
                    </a:cubicBezTo>
                    <a:cubicBezTo>
                      <a:pt x="1183" y="174"/>
                      <a:pt x="1775" y="105"/>
                      <a:pt x="2190" y="105"/>
                    </a:cubicBezTo>
                    <a:close/>
                    <a:moveTo>
                      <a:pt x="2196" y="0"/>
                    </a:moveTo>
                    <a:cubicBezTo>
                      <a:pt x="1756" y="0"/>
                      <a:pt x="1127" y="77"/>
                      <a:pt x="723" y="470"/>
                    </a:cubicBezTo>
                    <a:cubicBezTo>
                      <a:pt x="400" y="774"/>
                      <a:pt x="190" y="1155"/>
                      <a:pt x="95" y="1516"/>
                    </a:cubicBezTo>
                    <a:cubicBezTo>
                      <a:pt x="0" y="1877"/>
                      <a:pt x="57" y="2201"/>
                      <a:pt x="285" y="2410"/>
                    </a:cubicBezTo>
                    <a:lnTo>
                      <a:pt x="324" y="2467"/>
                    </a:lnTo>
                    <a:cubicBezTo>
                      <a:pt x="480" y="2595"/>
                      <a:pt x="702" y="2660"/>
                      <a:pt x="947" y="2660"/>
                    </a:cubicBezTo>
                    <a:cubicBezTo>
                      <a:pt x="1028" y="2660"/>
                      <a:pt x="1113" y="2652"/>
                      <a:pt x="1198" y="2638"/>
                    </a:cubicBezTo>
                    <a:cubicBezTo>
                      <a:pt x="1579" y="2543"/>
                      <a:pt x="1959" y="2315"/>
                      <a:pt x="2302" y="2010"/>
                    </a:cubicBezTo>
                    <a:cubicBezTo>
                      <a:pt x="2967" y="1364"/>
                      <a:pt x="2758" y="127"/>
                      <a:pt x="2758" y="89"/>
                    </a:cubicBezTo>
                    <a:lnTo>
                      <a:pt x="2758" y="32"/>
                    </a:lnTo>
                    <a:lnTo>
                      <a:pt x="2701" y="32"/>
                    </a:lnTo>
                    <a:cubicBezTo>
                      <a:pt x="2686" y="32"/>
                      <a:pt x="2480" y="0"/>
                      <a:pt x="21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96" name="Google Shape;1296;p50"/>
          <p:cNvGrpSpPr/>
          <p:nvPr/>
        </p:nvGrpSpPr>
        <p:grpSpPr>
          <a:xfrm rot="-2274703">
            <a:off x="8126888" y="4108158"/>
            <a:ext cx="476927" cy="1078520"/>
            <a:chOff x="6443012" y="2544655"/>
            <a:chExt cx="528107" cy="1194257"/>
          </a:xfrm>
        </p:grpSpPr>
        <p:sp>
          <p:nvSpPr>
            <p:cNvPr id="1297" name="Google Shape;1297;p50"/>
            <p:cNvSpPr/>
            <p:nvPr/>
          </p:nvSpPr>
          <p:spPr>
            <a:xfrm>
              <a:off x="6538014" y="2982106"/>
              <a:ext cx="211022" cy="187604"/>
            </a:xfrm>
            <a:custGeom>
              <a:avLst/>
              <a:gdLst/>
              <a:ahLst/>
              <a:cxnLst/>
              <a:rect l="l" t="t" r="r" b="b"/>
              <a:pathLst>
                <a:path w="6506" h="5784" extrusionOk="0">
                  <a:moveTo>
                    <a:pt x="1465" y="0"/>
                  </a:moveTo>
                  <a:cubicBezTo>
                    <a:pt x="943" y="0"/>
                    <a:pt x="633" y="297"/>
                    <a:pt x="457" y="682"/>
                  </a:cubicBezTo>
                  <a:cubicBezTo>
                    <a:pt x="0" y="1633"/>
                    <a:pt x="381" y="3098"/>
                    <a:pt x="1332" y="4144"/>
                  </a:cubicBezTo>
                  <a:cubicBezTo>
                    <a:pt x="2591" y="5509"/>
                    <a:pt x="4148" y="5784"/>
                    <a:pt x="5231" y="5784"/>
                  </a:cubicBezTo>
                  <a:cubicBezTo>
                    <a:pt x="5310" y="5784"/>
                    <a:pt x="5386" y="5782"/>
                    <a:pt x="5459" y="5780"/>
                  </a:cubicBezTo>
                  <a:cubicBezTo>
                    <a:pt x="6087" y="5723"/>
                    <a:pt x="6505" y="5095"/>
                    <a:pt x="6258" y="4524"/>
                  </a:cubicBezTo>
                  <a:cubicBezTo>
                    <a:pt x="6011" y="3992"/>
                    <a:pt x="5630" y="3250"/>
                    <a:pt x="4965" y="2375"/>
                  </a:cubicBezTo>
                  <a:cubicBezTo>
                    <a:pt x="4413" y="1633"/>
                    <a:pt x="3747" y="1024"/>
                    <a:pt x="2968" y="549"/>
                  </a:cubicBezTo>
                  <a:cubicBezTo>
                    <a:pt x="2335" y="157"/>
                    <a:pt x="1844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6443629" y="2750650"/>
              <a:ext cx="328242" cy="988262"/>
            </a:xfrm>
            <a:custGeom>
              <a:avLst/>
              <a:gdLst/>
              <a:ahLst/>
              <a:cxnLst/>
              <a:rect l="l" t="t" r="r" b="b"/>
              <a:pathLst>
                <a:path w="10120" h="30469" extrusionOk="0">
                  <a:moveTo>
                    <a:pt x="9929" y="1"/>
                  </a:moveTo>
                  <a:cubicBezTo>
                    <a:pt x="9853" y="1"/>
                    <a:pt x="9796" y="39"/>
                    <a:pt x="9796" y="115"/>
                  </a:cubicBezTo>
                  <a:cubicBezTo>
                    <a:pt x="9796" y="191"/>
                    <a:pt x="9872" y="6277"/>
                    <a:pt x="8712" y="13030"/>
                  </a:cubicBezTo>
                  <a:cubicBezTo>
                    <a:pt x="8027" y="16986"/>
                    <a:pt x="7076" y="20372"/>
                    <a:pt x="5839" y="23111"/>
                  </a:cubicBezTo>
                  <a:cubicBezTo>
                    <a:pt x="4318" y="26535"/>
                    <a:pt x="2378" y="28931"/>
                    <a:pt x="76" y="30263"/>
                  </a:cubicBezTo>
                  <a:cubicBezTo>
                    <a:pt x="38" y="30301"/>
                    <a:pt x="0" y="30358"/>
                    <a:pt x="38" y="30415"/>
                  </a:cubicBezTo>
                  <a:cubicBezTo>
                    <a:pt x="78" y="30442"/>
                    <a:pt x="119" y="30469"/>
                    <a:pt x="152" y="30469"/>
                  </a:cubicBezTo>
                  <a:cubicBezTo>
                    <a:pt x="166" y="30469"/>
                    <a:pt x="179" y="30464"/>
                    <a:pt x="190" y="30453"/>
                  </a:cubicBezTo>
                  <a:cubicBezTo>
                    <a:pt x="2549" y="29102"/>
                    <a:pt x="4508" y="26649"/>
                    <a:pt x="6049" y="23187"/>
                  </a:cubicBezTo>
                  <a:cubicBezTo>
                    <a:pt x="7285" y="20429"/>
                    <a:pt x="8255" y="17005"/>
                    <a:pt x="8940" y="13030"/>
                  </a:cubicBezTo>
                  <a:cubicBezTo>
                    <a:pt x="10119" y="6277"/>
                    <a:pt x="10043" y="153"/>
                    <a:pt x="10043" y="96"/>
                  </a:cubicBezTo>
                  <a:cubicBezTo>
                    <a:pt x="10043" y="20"/>
                    <a:pt x="9986" y="1"/>
                    <a:pt x="9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6641028" y="2544655"/>
              <a:ext cx="154261" cy="208492"/>
            </a:xfrm>
            <a:custGeom>
              <a:avLst/>
              <a:gdLst/>
              <a:ahLst/>
              <a:cxnLst/>
              <a:rect l="l" t="t" r="r" b="b"/>
              <a:pathLst>
                <a:path w="4756" h="6428" extrusionOk="0">
                  <a:moveTo>
                    <a:pt x="2444" y="0"/>
                  </a:moveTo>
                  <a:cubicBezTo>
                    <a:pt x="2240" y="0"/>
                    <a:pt x="2038" y="36"/>
                    <a:pt x="1846" y="94"/>
                  </a:cubicBezTo>
                  <a:cubicBezTo>
                    <a:pt x="724" y="436"/>
                    <a:pt x="1" y="1558"/>
                    <a:pt x="134" y="2719"/>
                  </a:cubicBezTo>
                  <a:cubicBezTo>
                    <a:pt x="381" y="5362"/>
                    <a:pt x="3843" y="6428"/>
                    <a:pt x="3843" y="6428"/>
                  </a:cubicBezTo>
                  <a:cubicBezTo>
                    <a:pt x="3843" y="6428"/>
                    <a:pt x="4528" y="5762"/>
                    <a:pt x="4699" y="3765"/>
                  </a:cubicBezTo>
                  <a:cubicBezTo>
                    <a:pt x="4756" y="2909"/>
                    <a:pt x="4604" y="2053"/>
                    <a:pt x="4185" y="1292"/>
                  </a:cubicBezTo>
                  <a:cubicBezTo>
                    <a:pt x="3674" y="312"/>
                    <a:pt x="3046" y="0"/>
                    <a:pt x="2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6562697" y="2768781"/>
              <a:ext cx="204827" cy="159580"/>
            </a:xfrm>
            <a:custGeom>
              <a:avLst/>
              <a:gdLst/>
              <a:ahLst/>
              <a:cxnLst/>
              <a:rect l="l" t="t" r="r" b="b"/>
              <a:pathLst>
                <a:path w="6315" h="4920" extrusionOk="0">
                  <a:moveTo>
                    <a:pt x="2166" y="0"/>
                  </a:moveTo>
                  <a:cubicBezTo>
                    <a:pt x="1492" y="0"/>
                    <a:pt x="1022" y="335"/>
                    <a:pt x="704" y="754"/>
                  </a:cubicBezTo>
                  <a:cubicBezTo>
                    <a:pt x="0" y="1705"/>
                    <a:pt x="95" y="3017"/>
                    <a:pt x="894" y="3835"/>
                  </a:cubicBezTo>
                  <a:cubicBezTo>
                    <a:pt x="1718" y="4684"/>
                    <a:pt x="2856" y="4920"/>
                    <a:pt x="3864" y="4920"/>
                  </a:cubicBezTo>
                  <a:cubicBezTo>
                    <a:pt x="5114" y="4920"/>
                    <a:pt x="6163" y="4558"/>
                    <a:pt x="6163" y="4558"/>
                  </a:cubicBezTo>
                  <a:cubicBezTo>
                    <a:pt x="6163" y="4558"/>
                    <a:pt x="6315" y="3607"/>
                    <a:pt x="5231" y="1914"/>
                  </a:cubicBezTo>
                  <a:cubicBezTo>
                    <a:pt x="4755" y="1210"/>
                    <a:pt x="4109" y="640"/>
                    <a:pt x="3329" y="278"/>
                  </a:cubicBezTo>
                  <a:cubicBezTo>
                    <a:pt x="2887" y="83"/>
                    <a:pt x="2501" y="0"/>
                    <a:pt x="2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6443012" y="3261631"/>
              <a:ext cx="257891" cy="144693"/>
            </a:xfrm>
            <a:custGeom>
              <a:avLst/>
              <a:gdLst/>
              <a:ahLst/>
              <a:cxnLst/>
              <a:rect l="l" t="t" r="r" b="b"/>
              <a:pathLst>
                <a:path w="7951" h="4461" extrusionOk="0">
                  <a:moveTo>
                    <a:pt x="3461" y="0"/>
                  </a:moveTo>
                  <a:cubicBezTo>
                    <a:pt x="2934" y="0"/>
                    <a:pt x="2415" y="67"/>
                    <a:pt x="1921" y="205"/>
                  </a:cubicBezTo>
                  <a:cubicBezTo>
                    <a:pt x="285" y="642"/>
                    <a:pt x="0" y="1498"/>
                    <a:pt x="152" y="2297"/>
                  </a:cubicBezTo>
                  <a:cubicBezTo>
                    <a:pt x="380" y="3458"/>
                    <a:pt x="1598" y="4371"/>
                    <a:pt x="2967" y="4447"/>
                  </a:cubicBezTo>
                  <a:cubicBezTo>
                    <a:pt x="3086" y="4456"/>
                    <a:pt x="3203" y="4460"/>
                    <a:pt x="3319" y="4460"/>
                  </a:cubicBezTo>
                  <a:cubicBezTo>
                    <a:pt x="6277" y="4460"/>
                    <a:pt x="7951" y="1517"/>
                    <a:pt x="7951" y="1517"/>
                  </a:cubicBezTo>
                  <a:cubicBezTo>
                    <a:pt x="7951" y="1517"/>
                    <a:pt x="7247" y="700"/>
                    <a:pt x="4926" y="167"/>
                  </a:cubicBezTo>
                  <a:cubicBezTo>
                    <a:pt x="4442" y="57"/>
                    <a:pt x="3948" y="0"/>
                    <a:pt x="3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6756399" y="2678190"/>
              <a:ext cx="187572" cy="182966"/>
            </a:xfrm>
            <a:custGeom>
              <a:avLst/>
              <a:gdLst/>
              <a:ahLst/>
              <a:cxnLst/>
              <a:rect l="l" t="t" r="r" b="b"/>
              <a:pathLst>
                <a:path w="5783" h="5641" extrusionOk="0">
                  <a:moveTo>
                    <a:pt x="3568" y="1"/>
                  </a:moveTo>
                  <a:cubicBezTo>
                    <a:pt x="3115" y="1"/>
                    <a:pt x="2586" y="196"/>
                    <a:pt x="1979" y="713"/>
                  </a:cubicBezTo>
                  <a:cubicBezTo>
                    <a:pt x="1332" y="1284"/>
                    <a:pt x="857" y="2025"/>
                    <a:pt x="609" y="2862"/>
                  </a:cubicBezTo>
                  <a:cubicBezTo>
                    <a:pt x="1" y="4783"/>
                    <a:pt x="400" y="5639"/>
                    <a:pt x="400" y="5639"/>
                  </a:cubicBezTo>
                  <a:cubicBezTo>
                    <a:pt x="400" y="5639"/>
                    <a:pt x="437" y="5641"/>
                    <a:pt x="504" y="5641"/>
                  </a:cubicBezTo>
                  <a:cubicBezTo>
                    <a:pt x="1104" y="5641"/>
                    <a:pt x="4139" y="5533"/>
                    <a:pt x="5250" y="3395"/>
                  </a:cubicBezTo>
                  <a:cubicBezTo>
                    <a:pt x="5783" y="2349"/>
                    <a:pt x="5555" y="1074"/>
                    <a:pt x="4623" y="390"/>
                  </a:cubicBezTo>
                  <a:cubicBezTo>
                    <a:pt x="4332" y="163"/>
                    <a:pt x="3982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6745306" y="2904035"/>
              <a:ext cx="225812" cy="181052"/>
            </a:xfrm>
            <a:custGeom>
              <a:avLst/>
              <a:gdLst/>
              <a:ahLst/>
              <a:cxnLst/>
              <a:rect l="l" t="t" r="r" b="b"/>
              <a:pathLst>
                <a:path w="6962" h="5582" extrusionOk="0">
                  <a:moveTo>
                    <a:pt x="5582" y="0"/>
                  </a:moveTo>
                  <a:cubicBezTo>
                    <a:pt x="5211" y="0"/>
                    <a:pt x="4725" y="135"/>
                    <a:pt x="4090" y="464"/>
                  </a:cubicBezTo>
                  <a:cubicBezTo>
                    <a:pt x="3291" y="883"/>
                    <a:pt x="2549" y="1453"/>
                    <a:pt x="1959" y="2176"/>
                  </a:cubicBezTo>
                  <a:cubicBezTo>
                    <a:pt x="171" y="4211"/>
                    <a:pt x="0" y="5315"/>
                    <a:pt x="0" y="5315"/>
                  </a:cubicBezTo>
                  <a:cubicBezTo>
                    <a:pt x="0" y="5315"/>
                    <a:pt x="717" y="5581"/>
                    <a:pt x="1735" y="5581"/>
                  </a:cubicBezTo>
                  <a:cubicBezTo>
                    <a:pt x="2789" y="5581"/>
                    <a:pt x="4164" y="5296"/>
                    <a:pt x="5402" y="4135"/>
                  </a:cubicBezTo>
                  <a:cubicBezTo>
                    <a:pt x="6448" y="3165"/>
                    <a:pt x="6962" y="1739"/>
                    <a:pt x="6620" y="750"/>
                  </a:cubicBezTo>
                  <a:cubicBezTo>
                    <a:pt x="6458" y="322"/>
                    <a:pt x="6156" y="0"/>
                    <a:pt x="5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6695940" y="3148303"/>
              <a:ext cx="209173" cy="158348"/>
            </a:xfrm>
            <a:custGeom>
              <a:avLst/>
              <a:gdLst/>
              <a:ahLst/>
              <a:cxnLst/>
              <a:rect l="l" t="t" r="r" b="b"/>
              <a:pathLst>
                <a:path w="6449" h="4882" extrusionOk="0">
                  <a:moveTo>
                    <a:pt x="4346" y="0"/>
                  </a:moveTo>
                  <a:cubicBezTo>
                    <a:pt x="4022" y="0"/>
                    <a:pt x="3647" y="76"/>
                    <a:pt x="3215" y="256"/>
                  </a:cubicBezTo>
                  <a:cubicBezTo>
                    <a:pt x="2397" y="580"/>
                    <a:pt x="1712" y="1131"/>
                    <a:pt x="1199" y="1835"/>
                  </a:cubicBezTo>
                  <a:cubicBezTo>
                    <a:pt x="1" y="3452"/>
                    <a:pt x="96" y="4441"/>
                    <a:pt x="96" y="4441"/>
                  </a:cubicBezTo>
                  <a:cubicBezTo>
                    <a:pt x="96" y="4441"/>
                    <a:pt x="1236" y="4881"/>
                    <a:pt x="2575" y="4881"/>
                  </a:cubicBezTo>
                  <a:cubicBezTo>
                    <a:pt x="3531" y="4881"/>
                    <a:pt x="4587" y="4657"/>
                    <a:pt x="5403" y="3889"/>
                  </a:cubicBezTo>
                  <a:cubicBezTo>
                    <a:pt x="6258" y="3071"/>
                    <a:pt x="6449" y="1778"/>
                    <a:pt x="5802" y="789"/>
                  </a:cubicBezTo>
                  <a:cubicBezTo>
                    <a:pt x="5515" y="359"/>
                    <a:pt x="5050" y="0"/>
                    <a:pt x="4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6602787" y="3413362"/>
              <a:ext cx="251112" cy="172360"/>
            </a:xfrm>
            <a:custGeom>
              <a:avLst/>
              <a:gdLst/>
              <a:ahLst/>
              <a:cxnLst/>
              <a:rect l="l" t="t" r="r" b="b"/>
              <a:pathLst>
                <a:path w="7742" h="5314" extrusionOk="0">
                  <a:moveTo>
                    <a:pt x="5862" y="0"/>
                  </a:moveTo>
                  <a:cubicBezTo>
                    <a:pt x="5562" y="0"/>
                    <a:pt x="5209" y="51"/>
                    <a:pt x="4794" y="168"/>
                  </a:cubicBezTo>
                  <a:cubicBezTo>
                    <a:pt x="3824" y="434"/>
                    <a:pt x="2873" y="986"/>
                    <a:pt x="2093" y="1728"/>
                  </a:cubicBezTo>
                  <a:cubicBezTo>
                    <a:pt x="229" y="3440"/>
                    <a:pt x="0" y="4505"/>
                    <a:pt x="0" y="4505"/>
                  </a:cubicBezTo>
                  <a:cubicBezTo>
                    <a:pt x="0" y="4505"/>
                    <a:pt x="1376" y="5314"/>
                    <a:pt x="3101" y="5314"/>
                  </a:cubicBezTo>
                  <a:cubicBezTo>
                    <a:pt x="3981" y="5314"/>
                    <a:pt x="4952" y="5103"/>
                    <a:pt x="5878" y="4467"/>
                  </a:cubicBezTo>
                  <a:cubicBezTo>
                    <a:pt x="7076" y="3630"/>
                    <a:pt x="7742" y="2203"/>
                    <a:pt x="7400" y="1062"/>
                  </a:cubicBezTo>
                  <a:cubicBezTo>
                    <a:pt x="7213" y="488"/>
                    <a:pt x="6788" y="0"/>
                    <a:pt x="5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0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3"/>
          <p:cNvSpPr/>
          <p:nvPr/>
        </p:nvSpPr>
        <p:spPr>
          <a:xfrm>
            <a:off x="3977992" y="540006"/>
            <a:ext cx="1187996" cy="1187999"/>
          </a:xfrm>
          <a:custGeom>
            <a:avLst/>
            <a:gdLst/>
            <a:ahLst/>
            <a:cxnLst/>
            <a:rect l="l" t="t" r="r" b="b"/>
            <a:pathLst>
              <a:path w="4135" h="3422" extrusionOk="0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3" name="Google Shape;873;p43"/>
          <p:cNvSpPr txBox="1">
            <a:spLocks noGrp="1"/>
          </p:cNvSpPr>
          <p:nvPr>
            <p:ph type="title"/>
          </p:nvPr>
        </p:nvSpPr>
        <p:spPr>
          <a:xfrm>
            <a:off x="720140" y="1804194"/>
            <a:ext cx="7703700" cy="2131702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4000" b="1" dirty="0"/>
              <a:t>Стратегии поддержки родителями эмоционального благополучия подростка</a:t>
            </a:r>
          </a:p>
        </p:txBody>
      </p:sp>
      <p:sp>
        <p:nvSpPr>
          <p:cNvPr id="874" name="Google Shape;874;p43"/>
          <p:cNvSpPr txBox="1">
            <a:spLocks noGrp="1"/>
          </p:cNvSpPr>
          <p:nvPr>
            <p:ph type="title" idx="2"/>
          </p:nvPr>
        </p:nvSpPr>
        <p:spPr>
          <a:xfrm>
            <a:off x="719990" y="594005"/>
            <a:ext cx="7704000" cy="10800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 smtClean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82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2422;p67"/>
          <p:cNvSpPr/>
          <p:nvPr/>
        </p:nvSpPr>
        <p:spPr>
          <a:xfrm>
            <a:off x="4873777" y="2660140"/>
            <a:ext cx="612001" cy="613077"/>
          </a:xfrm>
          <a:custGeom>
            <a:avLst/>
            <a:gdLst/>
            <a:ahLst/>
            <a:cxnLst/>
            <a:rect l="l" t="t" r="r" b="b"/>
            <a:pathLst>
              <a:path w="4135" h="3422" extrusionOk="0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67"/>
          <p:cNvSpPr txBox="1">
            <a:spLocks noGrp="1"/>
          </p:cNvSpPr>
          <p:nvPr>
            <p:ph type="title" idx="8"/>
          </p:nvPr>
        </p:nvSpPr>
        <p:spPr>
          <a:xfrm>
            <a:off x="5641089" y="1788033"/>
            <a:ext cx="2246400" cy="513491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2000" dirty="0"/>
              <a:t>кулинарные эксперименты</a:t>
            </a:r>
            <a:endParaRPr sz="2000" dirty="0"/>
          </a:p>
        </p:txBody>
      </p:sp>
      <p:sp>
        <p:nvSpPr>
          <p:cNvPr id="2412" name="Google Shape;2412;p67"/>
          <p:cNvSpPr txBox="1">
            <a:spLocks noGrp="1"/>
          </p:cNvSpPr>
          <p:nvPr>
            <p:ph type="title"/>
          </p:nvPr>
        </p:nvSpPr>
        <p:spPr>
          <a:xfrm>
            <a:off x="2017200" y="1019330"/>
            <a:ext cx="2246400" cy="3384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2000" dirty="0" smtClean="0"/>
              <a:t>творческий </a:t>
            </a:r>
            <a:r>
              <a:rPr lang="ru-RU" sz="2000" dirty="0"/>
              <a:t>семейный </a:t>
            </a:r>
            <a:r>
              <a:rPr lang="ru-RU" sz="2000" dirty="0" smtClean="0"/>
              <a:t>проект</a:t>
            </a:r>
            <a:endParaRPr sz="2000" dirty="0"/>
          </a:p>
        </p:txBody>
      </p:sp>
      <p:sp>
        <p:nvSpPr>
          <p:cNvPr id="2414" name="Google Shape;2414;p67"/>
          <p:cNvSpPr txBox="1">
            <a:spLocks noGrp="1"/>
          </p:cNvSpPr>
          <p:nvPr>
            <p:ph type="title" idx="2"/>
          </p:nvPr>
        </p:nvSpPr>
        <p:spPr>
          <a:xfrm>
            <a:off x="5519395" y="867863"/>
            <a:ext cx="2750491" cy="580878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2000" dirty="0"/>
              <a:t>совместные походы на мастер-классы</a:t>
            </a:r>
            <a:endParaRPr sz="2000" dirty="0"/>
          </a:p>
        </p:txBody>
      </p:sp>
      <p:sp>
        <p:nvSpPr>
          <p:cNvPr id="2415" name="Google Shape;2415;p67"/>
          <p:cNvSpPr txBox="1">
            <a:spLocks noGrp="1"/>
          </p:cNvSpPr>
          <p:nvPr>
            <p:ph type="title" idx="4"/>
          </p:nvPr>
        </p:nvSpPr>
        <p:spPr>
          <a:xfrm>
            <a:off x="2061039" y="1887772"/>
            <a:ext cx="2246400" cy="3384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2000" dirty="0"/>
              <a:t>семейные вечера настольных игр</a:t>
            </a:r>
            <a:endParaRPr sz="2000" dirty="0"/>
          </a:p>
        </p:txBody>
      </p:sp>
      <p:sp>
        <p:nvSpPr>
          <p:cNvPr id="2416" name="Google Shape;2416;p67"/>
          <p:cNvSpPr txBox="1">
            <a:spLocks noGrp="1"/>
          </p:cNvSpPr>
          <p:nvPr>
            <p:ph type="title" idx="6"/>
          </p:nvPr>
        </p:nvSpPr>
        <p:spPr>
          <a:xfrm>
            <a:off x="1995595" y="2660140"/>
            <a:ext cx="2610516" cy="904993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2000" dirty="0"/>
              <a:t>выпуск собственных журналов или блогов</a:t>
            </a:r>
            <a:endParaRPr sz="2000" dirty="0"/>
          </a:p>
        </p:txBody>
      </p:sp>
      <p:sp>
        <p:nvSpPr>
          <p:cNvPr id="2417" name="Google Shape;2417;p67"/>
          <p:cNvSpPr txBox="1">
            <a:spLocks noGrp="1"/>
          </p:cNvSpPr>
          <p:nvPr>
            <p:ph type="title" idx="13"/>
          </p:nvPr>
        </p:nvSpPr>
        <p:spPr>
          <a:xfrm>
            <a:off x="5635070" y="3826282"/>
            <a:ext cx="2634816" cy="5200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2000" dirty="0"/>
              <a:t>программы "Записок поддержки"</a:t>
            </a:r>
          </a:p>
        </p:txBody>
      </p:sp>
      <p:sp>
        <p:nvSpPr>
          <p:cNvPr id="2418" name="Google Shape;2418;p67"/>
          <p:cNvSpPr txBox="1">
            <a:spLocks noGrp="1"/>
          </p:cNvSpPr>
          <p:nvPr>
            <p:ph type="title" idx="15"/>
          </p:nvPr>
        </p:nvSpPr>
        <p:spPr>
          <a:xfrm>
            <a:off x="565079" y="96237"/>
            <a:ext cx="7704808" cy="771626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lvl="0"/>
            <a:r>
              <a:rPr lang="ru-RU" sz="2800" dirty="0"/>
              <a:t>Восемь конкретных и креативных стратегий</a:t>
            </a:r>
            <a:endParaRPr sz="2800" dirty="0"/>
          </a:p>
        </p:txBody>
      </p:sp>
      <p:sp>
        <p:nvSpPr>
          <p:cNvPr id="2419" name="Google Shape;2419;p67"/>
          <p:cNvSpPr/>
          <p:nvPr/>
        </p:nvSpPr>
        <p:spPr>
          <a:xfrm>
            <a:off x="1308665" y="1788033"/>
            <a:ext cx="612003" cy="613073"/>
          </a:xfrm>
          <a:custGeom>
            <a:avLst/>
            <a:gdLst/>
            <a:ahLst/>
            <a:cxnLst/>
            <a:rect l="l" t="t" r="r" b="b"/>
            <a:pathLst>
              <a:path w="4347" h="3171" extrusionOk="0">
                <a:moveTo>
                  <a:pt x="2235" y="1"/>
                </a:moveTo>
                <a:cubicBezTo>
                  <a:pt x="1128" y="1"/>
                  <a:pt x="0" y="526"/>
                  <a:pt x="0" y="1517"/>
                </a:cubicBezTo>
                <a:cubicBezTo>
                  <a:pt x="0" y="2638"/>
                  <a:pt x="1050" y="3171"/>
                  <a:pt x="2117" y="3171"/>
                </a:cubicBezTo>
                <a:cubicBezTo>
                  <a:pt x="3222" y="3171"/>
                  <a:pt x="4347" y="2600"/>
                  <a:pt x="4347" y="1517"/>
                </a:cubicBezTo>
                <a:cubicBezTo>
                  <a:pt x="4347" y="488"/>
                  <a:pt x="3301" y="1"/>
                  <a:pt x="22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67"/>
          <p:cNvSpPr/>
          <p:nvPr/>
        </p:nvSpPr>
        <p:spPr>
          <a:xfrm>
            <a:off x="1304840" y="807952"/>
            <a:ext cx="612001" cy="613077"/>
          </a:xfrm>
          <a:custGeom>
            <a:avLst/>
            <a:gdLst/>
            <a:ahLst/>
            <a:cxnLst/>
            <a:rect l="l" t="t" r="r" b="b"/>
            <a:pathLst>
              <a:path w="4135" h="3422" extrusionOk="0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67"/>
          <p:cNvSpPr/>
          <p:nvPr/>
        </p:nvSpPr>
        <p:spPr>
          <a:xfrm>
            <a:off x="1283207" y="2768110"/>
            <a:ext cx="612001" cy="613077"/>
          </a:xfrm>
          <a:custGeom>
            <a:avLst/>
            <a:gdLst/>
            <a:ahLst/>
            <a:cxnLst/>
            <a:rect l="l" t="t" r="r" b="b"/>
            <a:pathLst>
              <a:path w="4135" h="3422" extrusionOk="0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67"/>
          <p:cNvSpPr/>
          <p:nvPr/>
        </p:nvSpPr>
        <p:spPr>
          <a:xfrm>
            <a:off x="4816643" y="1799542"/>
            <a:ext cx="612001" cy="613077"/>
          </a:xfrm>
          <a:custGeom>
            <a:avLst/>
            <a:gdLst/>
            <a:ahLst/>
            <a:cxnLst/>
            <a:rect l="l" t="t" r="r" b="b"/>
            <a:pathLst>
              <a:path w="4135" h="3422" extrusionOk="0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67"/>
          <p:cNvSpPr/>
          <p:nvPr/>
        </p:nvSpPr>
        <p:spPr>
          <a:xfrm>
            <a:off x="4882848" y="3744149"/>
            <a:ext cx="619826" cy="602132"/>
          </a:xfrm>
          <a:custGeom>
            <a:avLst/>
            <a:gdLst/>
            <a:ahLst/>
            <a:cxnLst/>
            <a:rect l="l" t="t" r="r" b="b"/>
            <a:pathLst>
              <a:path w="4347" h="3171" extrusionOk="0">
                <a:moveTo>
                  <a:pt x="2235" y="1"/>
                </a:moveTo>
                <a:cubicBezTo>
                  <a:pt x="1128" y="1"/>
                  <a:pt x="0" y="526"/>
                  <a:pt x="0" y="1517"/>
                </a:cubicBezTo>
                <a:cubicBezTo>
                  <a:pt x="0" y="2638"/>
                  <a:pt x="1050" y="3171"/>
                  <a:pt x="2117" y="3171"/>
                </a:cubicBezTo>
                <a:cubicBezTo>
                  <a:pt x="3222" y="3171"/>
                  <a:pt x="4347" y="2600"/>
                  <a:pt x="4347" y="1517"/>
                </a:cubicBezTo>
                <a:cubicBezTo>
                  <a:pt x="4347" y="488"/>
                  <a:pt x="3301" y="1"/>
                  <a:pt x="22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67"/>
          <p:cNvSpPr/>
          <p:nvPr/>
        </p:nvSpPr>
        <p:spPr>
          <a:xfrm>
            <a:off x="4838423" y="827683"/>
            <a:ext cx="612003" cy="613073"/>
          </a:xfrm>
          <a:custGeom>
            <a:avLst/>
            <a:gdLst/>
            <a:ahLst/>
            <a:cxnLst/>
            <a:rect l="l" t="t" r="r" b="b"/>
            <a:pathLst>
              <a:path w="4347" h="3171" extrusionOk="0">
                <a:moveTo>
                  <a:pt x="2235" y="1"/>
                </a:moveTo>
                <a:cubicBezTo>
                  <a:pt x="1128" y="1"/>
                  <a:pt x="0" y="526"/>
                  <a:pt x="0" y="1517"/>
                </a:cubicBezTo>
                <a:cubicBezTo>
                  <a:pt x="0" y="2638"/>
                  <a:pt x="1050" y="3171"/>
                  <a:pt x="2117" y="3171"/>
                </a:cubicBezTo>
                <a:cubicBezTo>
                  <a:pt x="3222" y="3171"/>
                  <a:pt x="4347" y="2600"/>
                  <a:pt x="4347" y="1517"/>
                </a:cubicBezTo>
                <a:cubicBezTo>
                  <a:pt x="4347" y="488"/>
                  <a:pt x="3301" y="1"/>
                  <a:pt x="22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2421;p67"/>
          <p:cNvSpPr/>
          <p:nvPr/>
        </p:nvSpPr>
        <p:spPr>
          <a:xfrm>
            <a:off x="1301340" y="3761124"/>
            <a:ext cx="612001" cy="613077"/>
          </a:xfrm>
          <a:custGeom>
            <a:avLst/>
            <a:gdLst/>
            <a:ahLst/>
            <a:cxnLst/>
            <a:rect l="l" t="t" r="r" b="b"/>
            <a:pathLst>
              <a:path w="4135" h="3422" extrusionOk="0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2416;p67"/>
          <p:cNvSpPr txBox="1">
            <a:spLocks/>
          </p:cNvSpPr>
          <p:nvPr/>
        </p:nvSpPr>
        <p:spPr>
          <a:xfrm>
            <a:off x="2061039" y="3944047"/>
            <a:ext cx="2545072" cy="43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Just Another Hand"/>
              <a:buNone/>
              <a:defRPr sz="3200" b="0" i="0" u="none" strike="noStrike" cap="none">
                <a:solidFill>
                  <a:schemeClr val="accent2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z="2000" dirty="0"/>
              <a:t>создание семейной видеокниги</a:t>
            </a:r>
            <a:endParaRPr lang="en-US" sz="2000" dirty="0"/>
          </a:p>
        </p:txBody>
      </p:sp>
      <p:sp>
        <p:nvSpPr>
          <p:cNvPr id="70" name="Google Shape;2411;p67"/>
          <p:cNvSpPr txBox="1">
            <a:spLocks/>
          </p:cNvSpPr>
          <p:nvPr/>
        </p:nvSpPr>
        <p:spPr>
          <a:xfrm>
            <a:off x="5641089" y="2660140"/>
            <a:ext cx="2506318" cy="61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Just Another Hand"/>
              <a:buNone/>
              <a:defRPr sz="3200" b="0" i="0" u="none" strike="noStrike" cap="none">
                <a:solidFill>
                  <a:schemeClr val="accent2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z="2000" dirty="0"/>
              <a:t>тематические путешествия</a:t>
            </a:r>
            <a:endParaRPr lang="en-US" sz="2000" dirty="0"/>
          </a:p>
        </p:txBody>
      </p:sp>
      <p:grpSp>
        <p:nvGrpSpPr>
          <p:cNvPr id="170" name="Google Shape;12103;p89"/>
          <p:cNvGrpSpPr/>
          <p:nvPr/>
        </p:nvGrpSpPr>
        <p:grpSpPr>
          <a:xfrm>
            <a:off x="1442049" y="993718"/>
            <a:ext cx="362726" cy="266183"/>
            <a:chOff x="6220132" y="2955973"/>
            <a:chExt cx="362726" cy="266183"/>
          </a:xfrm>
        </p:grpSpPr>
        <p:sp>
          <p:nvSpPr>
            <p:cNvPr id="171" name="Google Shape;12104;p89"/>
            <p:cNvSpPr/>
            <p:nvPr/>
          </p:nvSpPr>
          <p:spPr>
            <a:xfrm>
              <a:off x="6242478" y="2961271"/>
              <a:ext cx="318035" cy="232874"/>
            </a:xfrm>
            <a:custGeom>
              <a:avLst/>
              <a:gdLst/>
              <a:ahLst/>
              <a:cxnLst/>
              <a:rect l="l" t="t" r="r" b="b"/>
              <a:pathLst>
                <a:path w="12126" h="8879" extrusionOk="0">
                  <a:moveTo>
                    <a:pt x="433" y="1"/>
                  </a:moveTo>
                  <a:cubicBezTo>
                    <a:pt x="193" y="1"/>
                    <a:pt x="0" y="193"/>
                    <a:pt x="0" y="434"/>
                  </a:cubicBezTo>
                  <a:lnTo>
                    <a:pt x="0" y="8879"/>
                  </a:lnTo>
                  <a:lnTo>
                    <a:pt x="12126" y="8879"/>
                  </a:lnTo>
                  <a:lnTo>
                    <a:pt x="12126" y="434"/>
                  </a:lnTo>
                  <a:cubicBezTo>
                    <a:pt x="12126" y="193"/>
                    <a:pt x="11933" y="1"/>
                    <a:pt x="1169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12105;p89"/>
            <p:cNvSpPr/>
            <p:nvPr/>
          </p:nvSpPr>
          <p:spPr>
            <a:xfrm>
              <a:off x="6265191" y="2984010"/>
              <a:ext cx="272609" cy="181730"/>
            </a:xfrm>
            <a:custGeom>
              <a:avLst/>
              <a:gdLst/>
              <a:ahLst/>
              <a:cxnLst/>
              <a:rect l="l" t="t" r="r" b="b"/>
              <a:pathLst>
                <a:path w="10394" h="6929" extrusionOk="0">
                  <a:moveTo>
                    <a:pt x="0" y="0"/>
                  </a:moveTo>
                  <a:lnTo>
                    <a:pt x="0" y="6929"/>
                  </a:lnTo>
                  <a:lnTo>
                    <a:pt x="10394" y="6929"/>
                  </a:lnTo>
                  <a:lnTo>
                    <a:pt x="10394" y="0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12106;p89"/>
            <p:cNvSpPr/>
            <p:nvPr/>
          </p:nvSpPr>
          <p:spPr>
            <a:xfrm>
              <a:off x="6265191" y="3131645"/>
              <a:ext cx="159017" cy="34096"/>
            </a:xfrm>
            <a:custGeom>
              <a:avLst/>
              <a:gdLst/>
              <a:ahLst/>
              <a:cxnLst/>
              <a:rect l="l" t="t" r="r" b="b"/>
              <a:pathLst>
                <a:path w="6063" h="1300" extrusionOk="0">
                  <a:moveTo>
                    <a:pt x="0" y="1"/>
                  </a:moveTo>
                  <a:lnTo>
                    <a:pt x="0" y="1300"/>
                  </a:lnTo>
                  <a:lnTo>
                    <a:pt x="6063" y="1300"/>
                  </a:lnTo>
                  <a:lnTo>
                    <a:pt x="6063" y="1"/>
                  </a:ln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12107;p89"/>
            <p:cNvSpPr/>
            <p:nvPr/>
          </p:nvSpPr>
          <p:spPr>
            <a:xfrm>
              <a:off x="6304926" y="3063506"/>
              <a:ext cx="79548" cy="79522"/>
            </a:xfrm>
            <a:custGeom>
              <a:avLst/>
              <a:gdLst/>
              <a:ahLst/>
              <a:cxnLst/>
              <a:rect l="l" t="t" r="r" b="b"/>
              <a:pathLst>
                <a:path w="3033" h="3032" extrusionOk="0">
                  <a:moveTo>
                    <a:pt x="1084" y="0"/>
                  </a:moveTo>
                  <a:lnTo>
                    <a:pt x="1084" y="299"/>
                  </a:lnTo>
                  <a:cubicBezTo>
                    <a:pt x="1084" y="381"/>
                    <a:pt x="1035" y="458"/>
                    <a:pt x="963" y="491"/>
                  </a:cubicBezTo>
                  <a:lnTo>
                    <a:pt x="415" y="708"/>
                  </a:lnTo>
                  <a:cubicBezTo>
                    <a:pt x="164" y="804"/>
                    <a:pt x="1" y="1045"/>
                    <a:pt x="1" y="1309"/>
                  </a:cubicBezTo>
                  <a:lnTo>
                    <a:pt x="1" y="2599"/>
                  </a:lnTo>
                  <a:cubicBezTo>
                    <a:pt x="1" y="2839"/>
                    <a:pt x="193" y="3032"/>
                    <a:pt x="434" y="3032"/>
                  </a:cubicBezTo>
                  <a:lnTo>
                    <a:pt x="2599" y="3032"/>
                  </a:lnTo>
                  <a:cubicBezTo>
                    <a:pt x="2840" y="3032"/>
                    <a:pt x="3032" y="2839"/>
                    <a:pt x="3032" y="2599"/>
                  </a:cubicBezTo>
                  <a:lnTo>
                    <a:pt x="3032" y="1309"/>
                  </a:lnTo>
                  <a:cubicBezTo>
                    <a:pt x="3032" y="1045"/>
                    <a:pt x="2869" y="804"/>
                    <a:pt x="2618" y="708"/>
                  </a:cubicBezTo>
                  <a:lnTo>
                    <a:pt x="2070" y="491"/>
                  </a:lnTo>
                  <a:cubicBezTo>
                    <a:pt x="1998" y="458"/>
                    <a:pt x="1950" y="381"/>
                    <a:pt x="1950" y="299"/>
                  </a:cubicBezTo>
                  <a:lnTo>
                    <a:pt x="1950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12108;p89"/>
            <p:cNvSpPr/>
            <p:nvPr/>
          </p:nvSpPr>
          <p:spPr>
            <a:xfrm>
              <a:off x="6424182" y="2984010"/>
              <a:ext cx="113618" cy="90878"/>
            </a:xfrm>
            <a:custGeom>
              <a:avLst/>
              <a:gdLst/>
              <a:ahLst/>
              <a:cxnLst/>
              <a:rect l="l" t="t" r="r" b="b"/>
              <a:pathLst>
                <a:path w="4332" h="3465" extrusionOk="0">
                  <a:moveTo>
                    <a:pt x="1" y="0"/>
                  </a:moveTo>
                  <a:lnTo>
                    <a:pt x="1" y="3464"/>
                  </a:lnTo>
                  <a:lnTo>
                    <a:pt x="4332" y="3464"/>
                  </a:lnTo>
                  <a:lnTo>
                    <a:pt x="4332" y="0"/>
                  </a:ln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12109;p89"/>
            <p:cNvSpPr/>
            <p:nvPr/>
          </p:nvSpPr>
          <p:spPr>
            <a:xfrm>
              <a:off x="6424182" y="3074862"/>
              <a:ext cx="113618" cy="90878"/>
            </a:xfrm>
            <a:custGeom>
              <a:avLst/>
              <a:gdLst/>
              <a:ahLst/>
              <a:cxnLst/>
              <a:rect l="l" t="t" r="r" b="b"/>
              <a:pathLst>
                <a:path w="4332" h="3465" extrusionOk="0">
                  <a:moveTo>
                    <a:pt x="1" y="0"/>
                  </a:moveTo>
                  <a:lnTo>
                    <a:pt x="1" y="3465"/>
                  </a:lnTo>
                  <a:lnTo>
                    <a:pt x="4332" y="3465"/>
                  </a:lnTo>
                  <a:lnTo>
                    <a:pt x="4332" y="0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12110;p89"/>
            <p:cNvSpPr/>
            <p:nvPr/>
          </p:nvSpPr>
          <p:spPr>
            <a:xfrm>
              <a:off x="6225430" y="3188454"/>
              <a:ext cx="352130" cy="28404"/>
            </a:xfrm>
            <a:custGeom>
              <a:avLst/>
              <a:gdLst/>
              <a:ahLst/>
              <a:cxnLst/>
              <a:rect l="l" t="t" r="r" b="b"/>
              <a:pathLst>
                <a:path w="13426" h="1083" extrusionOk="0">
                  <a:moveTo>
                    <a:pt x="217" y="0"/>
                  </a:moveTo>
                  <a:cubicBezTo>
                    <a:pt x="97" y="0"/>
                    <a:pt x="0" y="96"/>
                    <a:pt x="0" y="217"/>
                  </a:cubicBezTo>
                  <a:lnTo>
                    <a:pt x="0" y="650"/>
                  </a:lnTo>
                  <a:cubicBezTo>
                    <a:pt x="0" y="890"/>
                    <a:pt x="193" y="1083"/>
                    <a:pt x="434" y="1083"/>
                  </a:cubicBezTo>
                  <a:lnTo>
                    <a:pt x="12992" y="1083"/>
                  </a:lnTo>
                  <a:cubicBezTo>
                    <a:pt x="13233" y="1083"/>
                    <a:pt x="13425" y="890"/>
                    <a:pt x="13425" y="650"/>
                  </a:cubicBezTo>
                  <a:lnTo>
                    <a:pt x="13425" y="217"/>
                  </a:lnTo>
                  <a:cubicBezTo>
                    <a:pt x="13425" y="96"/>
                    <a:pt x="13329" y="0"/>
                    <a:pt x="13209" y="0"/>
                  </a:cubicBez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12111;p89"/>
            <p:cNvSpPr/>
            <p:nvPr/>
          </p:nvSpPr>
          <p:spPr>
            <a:xfrm>
              <a:off x="6367400" y="3188454"/>
              <a:ext cx="68192" cy="17048"/>
            </a:xfrm>
            <a:custGeom>
              <a:avLst/>
              <a:gdLst/>
              <a:ahLst/>
              <a:cxnLst/>
              <a:rect l="l" t="t" r="r" b="b"/>
              <a:pathLst>
                <a:path w="2600" h="650" extrusionOk="0">
                  <a:moveTo>
                    <a:pt x="1" y="0"/>
                  </a:moveTo>
                  <a:lnTo>
                    <a:pt x="304" y="457"/>
                  </a:lnTo>
                  <a:cubicBezTo>
                    <a:pt x="386" y="577"/>
                    <a:pt x="520" y="650"/>
                    <a:pt x="665" y="650"/>
                  </a:cubicBezTo>
                  <a:lnTo>
                    <a:pt x="1935" y="650"/>
                  </a:lnTo>
                  <a:cubicBezTo>
                    <a:pt x="2079" y="650"/>
                    <a:pt x="2214" y="577"/>
                    <a:pt x="2291" y="457"/>
                  </a:cubicBezTo>
                  <a:lnTo>
                    <a:pt x="2599" y="0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12112;p89"/>
            <p:cNvSpPr/>
            <p:nvPr/>
          </p:nvSpPr>
          <p:spPr>
            <a:xfrm>
              <a:off x="6446921" y="3052149"/>
              <a:ext cx="68165" cy="22739"/>
            </a:xfrm>
            <a:custGeom>
              <a:avLst/>
              <a:gdLst/>
              <a:ahLst/>
              <a:cxnLst/>
              <a:rect l="l" t="t" r="r" b="b"/>
              <a:pathLst>
                <a:path w="2599" h="867" extrusionOk="0">
                  <a:moveTo>
                    <a:pt x="780" y="0"/>
                  </a:moveTo>
                  <a:lnTo>
                    <a:pt x="356" y="121"/>
                  </a:lnTo>
                  <a:cubicBezTo>
                    <a:pt x="144" y="178"/>
                    <a:pt x="0" y="347"/>
                    <a:pt x="0" y="530"/>
                  </a:cubicBezTo>
                  <a:lnTo>
                    <a:pt x="0" y="866"/>
                  </a:lnTo>
                  <a:lnTo>
                    <a:pt x="2598" y="866"/>
                  </a:lnTo>
                  <a:lnTo>
                    <a:pt x="2598" y="530"/>
                  </a:lnTo>
                  <a:cubicBezTo>
                    <a:pt x="2598" y="347"/>
                    <a:pt x="2454" y="178"/>
                    <a:pt x="2242" y="121"/>
                  </a:cubicBezTo>
                  <a:lnTo>
                    <a:pt x="1819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12113;p89"/>
            <p:cNvSpPr/>
            <p:nvPr/>
          </p:nvSpPr>
          <p:spPr>
            <a:xfrm>
              <a:off x="6469634" y="3035101"/>
              <a:ext cx="22739" cy="28431"/>
            </a:xfrm>
            <a:custGeom>
              <a:avLst/>
              <a:gdLst/>
              <a:ahLst/>
              <a:cxnLst/>
              <a:rect l="l" t="t" r="r" b="b"/>
              <a:pathLst>
                <a:path w="867" h="1084" extrusionOk="0">
                  <a:moveTo>
                    <a:pt x="0" y="1"/>
                  </a:moveTo>
                  <a:lnTo>
                    <a:pt x="0" y="650"/>
                  </a:lnTo>
                  <a:cubicBezTo>
                    <a:pt x="0" y="891"/>
                    <a:pt x="193" y="1083"/>
                    <a:pt x="433" y="1083"/>
                  </a:cubicBezTo>
                  <a:cubicBezTo>
                    <a:pt x="674" y="1083"/>
                    <a:pt x="866" y="891"/>
                    <a:pt x="866" y="650"/>
                  </a:cubicBezTo>
                  <a:lnTo>
                    <a:pt x="86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12114;p89"/>
            <p:cNvSpPr/>
            <p:nvPr/>
          </p:nvSpPr>
          <p:spPr>
            <a:xfrm>
              <a:off x="6463943" y="3006723"/>
              <a:ext cx="34096" cy="39761"/>
            </a:xfrm>
            <a:custGeom>
              <a:avLst/>
              <a:gdLst/>
              <a:ahLst/>
              <a:cxnLst/>
              <a:rect l="l" t="t" r="r" b="b"/>
              <a:pathLst>
                <a:path w="1300" h="1516" extrusionOk="0">
                  <a:moveTo>
                    <a:pt x="434" y="0"/>
                  </a:moveTo>
                  <a:cubicBezTo>
                    <a:pt x="193" y="0"/>
                    <a:pt x="1" y="193"/>
                    <a:pt x="1" y="433"/>
                  </a:cubicBezTo>
                  <a:lnTo>
                    <a:pt x="1" y="866"/>
                  </a:lnTo>
                  <a:cubicBezTo>
                    <a:pt x="1" y="1222"/>
                    <a:pt x="289" y="1516"/>
                    <a:pt x="650" y="1516"/>
                  </a:cubicBezTo>
                  <a:cubicBezTo>
                    <a:pt x="1011" y="1516"/>
                    <a:pt x="1300" y="1222"/>
                    <a:pt x="1300" y="866"/>
                  </a:cubicBezTo>
                  <a:lnTo>
                    <a:pt x="1300" y="433"/>
                  </a:lnTo>
                  <a:cubicBezTo>
                    <a:pt x="1300" y="193"/>
                    <a:pt x="1107" y="0"/>
                    <a:pt x="867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12115;p89"/>
            <p:cNvSpPr/>
            <p:nvPr/>
          </p:nvSpPr>
          <p:spPr>
            <a:xfrm>
              <a:off x="6463838" y="3006723"/>
              <a:ext cx="22844" cy="39813"/>
            </a:xfrm>
            <a:custGeom>
              <a:avLst/>
              <a:gdLst/>
              <a:ahLst/>
              <a:cxnLst/>
              <a:rect l="l" t="t" r="r" b="b"/>
              <a:pathLst>
                <a:path w="871" h="1518" extrusionOk="0">
                  <a:moveTo>
                    <a:pt x="438" y="0"/>
                  </a:moveTo>
                  <a:cubicBezTo>
                    <a:pt x="197" y="0"/>
                    <a:pt x="5" y="193"/>
                    <a:pt x="5" y="433"/>
                  </a:cubicBezTo>
                  <a:lnTo>
                    <a:pt x="5" y="866"/>
                  </a:lnTo>
                  <a:cubicBezTo>
                    <a:pt x="1" y="1239"/>
                    <a:pt x="304" y="1517"/>
                    <a:pt x="648" y="1517"/>
                  </a:cubicBezTo>
                  <a:cubicBezTo>
                    <a:pt x="721" y="1517"/>
                    <a:pt x="796" y="1504"/>
                    <a:pt x="871" y="1477"/>
                  </a:cubicBezTo>
                  <a:cubicBezTo>
                    <a:pt x="611" y="1386"/>
                    <a:pt x="438" y="1141"/>
                    <a:pt x="438" y="866"/>
                  </a:cubicBezTo>
                  <a:lnTo>
                    <a:pt x="438" y="433"/>
                  </a:lnTo>
                  <a:cubicBezTo>
                    <a:pt x="438" y="193"/>
                    <a:pt x="630" y="0"/>
                    <a:pt x="87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12116;p89"/>
            <p:cNvSpPr/>
            <p:nvPr/>
          </p:nvSpPr>
          <p:spPr>
            <a:xfrm>
              <a:off x="6463943" y="3006723"/>
              <a:ext cx="34096" cy="16917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434" y="0"/>
                  </a:moveTo>
                  <a:cubicBezTo>
                    <a:pt x="193" y="0"/>
                    <a:pt x="1" y="193"/>
                    <a:pt x="1" y="433"/>
                  </a:cubicBezTo>
                  <a:cubicBezTo>
                    <a:pt x="424" y="558"/>
                    <a:pt x="862" y="630"/>
                    <a:pt x="1300" y="645"/>
                  </a:cubicBezTo>
                  <a:lnTo>
                    <a:pt x="1300" y="433"/>
                  </a:lnTo>
                  <a:cubicBezTo>
                    <a:pt x="1300" y="193"/>
                    <a:pt x="1107" y="0"/>
                    <a:pt x="867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12117;p89"/>
            <p:cNvSpPr/>
            <p:nvPr/>
          </p:nvSpPr>
          <p:spPr>
            <a:xfrm>
              <a:off x="6463943" y="3006723"/>
              <a:ext cx="22739" cy="14163"/>
            </a:xfrm>
            <a:custGeom>
              <a:avLst/>
              <a:gdLst/>
              <a:ahLst/>
              <a:cxnLst/>
              <a:rect l="l" t="t" r="r" b="b"/>
              <a:pathLst>
                <a:path w="867" h="540" extrusionOk="0">
                  <a:moveTo>
                    <a:pt x="434" y="0"/>
                  </a:moveTo>
                  <a:cubicBezTo>
                    <a:pt x="193" y="0"/>
                    <a:pt x="1" y="193"/>
                    <a:pt x="1" y="433"/>
                  </a:cubicBezTo>
                  <a:cubicBezTo>
                    <a:pt x="145" y="476"/>
                    <a:pt x="289" y="515"/>
                    <a:pt x="434" y="539"/>
                  </a:cubicBezTo>
                  <a:lnTo>
                    <a:pt x="434" y="433"/>
                  </a:lnTo>
                  <a:cubicBezTo>
                    <a:pt x="434" y="193"/>
                    <a:pt x="626" y="0"/>
                    <a:pt x="867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12118;p89"/>
            <p:cNvSpPr/>
            <p:nvPr/>
          </p:nvSpPr>
          <p:spPr>
            <a:xfrm>
              <a:off x="6446921" y="3143001"/>
              <a:ext cx="68165" cy="22739"/>
            </a:xfrm>
            <a:custGeom>
              <a:avLst/>
              <a:gdLst/>
              <a:ahLst/>
              <a:cxnLst/>
              <a:rect l="l" t="t" r="r" b="b"/>
              <a:pathLst>
                <a:path w="2599" h="867" extrusionOk="0">
                  <a:moveTo>
                    <a:pt x="780" y="1"/>
                  </a:moveTo>
                  <a:lnTo>
                    <a:pt x="356" y="121"/>
                  </a:lnTo>
                  <a:cubicBezTo>
                    <a:pt x="144" y="179"/>
                    <a:pt x="0" y="347"/>
                    <a:pt x="0" y="530"/>
                  </a:cubicBezTo>
                  <a:lnTo>
                    <a:pt x="0" y="867"/>
                  </a:lnTo>
                  <a:lnTo>
                    <a:pt x="2598" y="867"/>
                  </a:lnTo>
                  <a:lnTo>
                    <a:pt x="2598" y="530"/>
                  </a:lnTo>
                  <a:cubicBezTo>
                    <a:pt x="2598" y="347"/>
                    <a:pt x="2454" y="179"/>
                    <a:pt x="2242" y="121"/>
                  </a:cubicBezTo>
                  <a:lnTo>
                    <a:pt x="1819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12119;p89"/>
            <p:cNvSpPr/>
            <p:nvPr/>
          </p:nvSpPr>
          <p:spPr>
            <a:xfrm>
              <a:off x="6469634" y="3125980"/>
              <a:ext cx="22739" cy="28404"/>
            </a:xfrm>
            <a:custGeom>
              <a:avLst/>
              <a:gdLst/>
              <a:ahLst/>
              <a:cxnLst/>
              <a:rect l="l" t="t" r="r" b="b"/>
              <a:pathLst>
                <a:path w="867" h="1083" extrusionOk="0">
                  <a:moveTo>
                    <a:pt x="0" y="0"/>
                  </a:moveTo>
                  <a:lnTo>
                    <a:pt x="0" y="650"/>
                  </a:lnTo>
                  <a:cubicBezTo>
                    <a:pt x="0" y="890"/>
                    <a:pt x="193" y="1083"/>
                    <a:pt x="433" y="1083"/>
                  </a:cubicBezTo>
                  <a:cubicBezTo>
                    <a:pt x="674" y="1083"/>
                    <a:pt x="866" y="890"/>
                    <a:pt x="866" y="650"/>
                  </a:cubicBezTo>
                  <a:lnTo>
                    <a:pt x="86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12120;p89"/>
            <p:cNvSpPr/>
            <p:nvPr/>
          </p:nvSpPr>
          <p:spPr>
            <a:xfrm>
              <a:off x="6463943" y="3097575"/>
              <a:ext cx="34096" cy="39787"/>
            </a:xfrm>
            <a:custGeom>
              <a:avLst/>
              <a:gdLst/>
              <a:ahLst/>
              <a:cxnLst/>
              <a:rect l="l" t="t" r="r" b="b"/>
              <a:pathLst>
                <a:path w="1300" h="1517" extrusionOk="0"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lnTo>
                    <a:pt x="1" y="867"/>
                  </a:lnTo>
                  <a:cubicBezTo>
                    <a:pt x="1" y="1223"/>
                    <a:pt x="289" y="1516"/>
                    <a:pt x="650" y="1516"/>
                  </a:cubicBezTo>
                  <a:cubicBezTo>
                    <a:pt x="1011" y="1516"/>
                    <a:pt x="1300" y="1223"/>
                    <a:pt x="1300" y="867"/>
                  </a:cubicBezTo>
                  <a:lnTo>
                    <a:pt x="1300" y="434"/>
                  </a:lnTo>
                  <a:cubicBezTo>
                    <a:pt x="1300" y="193"/>
                    <a:pt x="1107" y="1"/>
                    <a:pt x="867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12121;p89"/>
            <p:cNvSpPr/>
            <p:nvPr/>
          </p:nvSpPr>
          <p:spPr>
            <a:xfrm>
              <a:off x="6463838" y="3097575"/>
              <a:ext cx="22844" cy="39813"/>
            </a:xfrm>
            <a:custGeom>
              <a:avLst/>
              <a:gdLst/>
              <a:ahLst/>
              <a:cxnLst/>
              <a:rect l="l" t="t" r="r" b="b"/>
              <a:pathLst>
                <a:path w="871" h="1518" extrusionOk="0">
                  <a:moveTo>
                    <a:pt x="438" y="1"/>
                  </a:moveTo>
                  <a:cubicBezTo>
                    <a:pt x="197" y="1"/>
                    <a:pt x="5" y="193"/>
                    <a:pt x="5" y="434"/>
                  </a:cubicBezTo>
                  <a:lnTo>
                    <a:pt x="5" y="867"/>
                  </a:lnTo>
                  <a:cubicBezTo>
                    <a:pt x="1" y="1239"/>
                    <a:pt x="304" y="1517"/>
                    <a:pt x="648" y="1517"/>
                  </a:cubicBezTo>
                  <a:cubicBezTo>
                    <a:pt x="721" y="1517"/>
                    <a:pt x="796" y="1505"/>
                    <a:pt x="871" y="1478"/>
                  </a:cubicBezTo>
                  <a:cubicBezTo>
                    <a:pt x="611" y="1386"/>
                    <a:pt x="438" y="1141"/>
                    <a:pt x="438" y="867"/>
                  </a:cubicBezTo>
                  <a:lnTo>
                    <a:pt x="438" y="434"/>
                  </a:lnTo>
                  <a:cubicBezTo>
                    <a:pt x="438" y="193"/>
                    <a:pt x="630" y="1"/>
                    <a:pt x="87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12122;p89"/>
            <p:cNvSpPr/>
            <p:nvPr/>
          </p:nvSpPr>
          <p:spPr>
            <a:xfrm>
              <a:off x="6463943" y="3097575"/>
              <a:ext cx="34096" cy="16943"/>
            </a:xfrm>
            <a:custGeom>
              <a:avLst/>
              <a:gdLst/>
              <a:ahLst/>
              <a:cxnLst/>
              <a:rect l="l" t="t" r="r" b="b"/>
              <a:pathLst>
                <a:path w="1300" h="646" extrusionOk="0"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cubicBezTo>
                    <a:pt x="424" y="559"/>
                    <a:pt x="862" y="631"/>
                    <a:pt x="1300" y="645"/>
                  </a:cubicBezTo>
                  <a:lnTo>
                    <a:pt x="1300" y="434"/>
                  </a:lnTo>
                  <a:cubicBezTo>
                    <a:pt x="1300" y="193"/>
                    <a:pt x="1107" y="1"/>
                    <a:pt x="867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12123;p89"/>
            <p:cNvSpPr/>
            <p:nvPr/>
          </p:nvSpPr>
          <p:spPr>
            <a:xfrm>
              <a:off x="6463943" y="3097575"/>
              <a:ext cx="22739" cy="14163"/>
            </a:xfrm>
            <a:custGeom>
              <a:avLst/>
              <a:gdLst/>
              <a:ahLst/>
              <a:cxnLst/>
              <a:rect l="l" t="t" r="r" b="b"/>
              <a:pathLst>
                <a:path w="867" h="540" extrusionOk="0"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cubicBezTo>
                    <a:pt x="145" y="477"/>
                    <a:pt x="289" y="511"/>
                    <a:pt x="434" y="539"/>
                  </a:cubicBezTo>
                  <a:lnTo>
                    <a:pt x="434" y="434"/>
                  </a:lnTo>
                  <a:cubicBezTo>
                    <a:pt x="434" y="193"/>
                    <a:pt x="626" y="1"/>
                    <a:pt x="86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12124;p89"/>
            <p:cNvSpPr/>
            <p:nvPr/>
          </p:nvSpPr>
          <p:spPr>
            <a:xfrm>
              <a:off x="6333330" y="3057814"/>
              <a:ext cx="22739" cy="34122"/>
            </a:xfrm>
            <a:custGeom>
              <a:avLst/>
              <a:gdLst/>
              <a:ahLst/>
              <a:cxnLst/>
              <a:rect l="l" t="t" r="r" b="b"/>
              <a:pathLst>
                <a:path w="867" h="1301" extrusionOk="0">
                  <a:moveTo>
                    <a:pt x="1" y="1"/>
                  </a:moveTo>
                  <a:lnTo>
                    <a:pt x="1" y="867"/>
                  </a:lnTo>
                  <a:cubicBezTo>
                    <a:pt x="1" y="1108"/>
                    <a:pt x="193" y="1300"/>
                    <a:pt x="434" y="1300"/>
                  </a:cubicBezTo>
                  <a:cubicBezTo>
                    <a:pt x="674" y="1300"/>
                    <a:pt x="867" y="1108"/>
                    <a:pt x="867" y="867"/>
                  </a:cubicBezTo>
                  <a:lnTo>
                    <a:pt x="86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12125;p89"/>
            <p:cNvSpPr/>
            <p:nvPr/>
          </p:nvSpPr>
          <p:spPr>
            <a:xfrm>
              <a:off x="6321974" y="3012388"/>
              <a:ext cx="45452" cy="51144"/>
            </a:xfrm>
            <a:custGeom>
              <a:avLst/>
              <a:gdLst/>
              <a:ahLst/>
              <a:cxnLst/>
              <a:rect l="l" t="t" r="r" b="b"/>
              <a:pathLst>
                <a:path w="1733" h="1950" extrusionOk="0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lnTo>
                    <a:pt x="0" y="1083"/>
                  </a:lnTo>
                  <a:cubicBezTo>
                    <a:pt x="0" y="1560"/>
                    <a:pt x="390" y="1949"/>
                    <a:pt x="867" y="1949"/>
                  </a:cubicBezTo>
                  <a:cubicBezTo>
                    <a:pt x="1348" y="1949"/>
                    <a:pt x="1733" y="1560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12126;p89"/>
            <p:cNvSpPr/>
            <p:nvPr/>
          </p:nvSpPr>
          <p:spPr>
            <a:xfrm>
              <a:off x="6321974" y="3012388"/>
              <a:ext cx="31316" cy="51196"/>
            </a:xfrm>
            <a:custGeom>
              <a:avLst/>
              <a:gdLst/>
              <a:ahLst/>
              <a:cxnLst/>
              <a:rect l="l" t="t" r="r" b="b"/>
              <a:pathLst>
                <a:path w="1194" h="1952" extrusionOk="0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lnTo>
                    <a:pt x="0" y="1083"/>
                  </a:lnTo>
                  <a:cubicBezTo>
                    <a:pt x="0" y="1582"/>
                    <a:pt x="407" y="1951"/>
                    <a:pt x="866" y="1951"/>
                  </a:cubicBezTo>
                  <a:cubicBezTo>
                    <a:pt x="974" y="1951"/>
                    <a:pt x="1085" y="1931"/>
                    <a:pt x="1194" y="1887"/>
                  </a:cubicBezTo>
                  <a:cubicBezTo>
                    <a:pt x="867" y="1752"/>
                    <a:pt x="650" y="1435"/>
                    <a:pt x="650" y="1083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5"/>
                    <a:pt x="1122" y="1"/>
                    <a:pt x="1083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12127;p89"/>
            <p:cNvSpPr/>
            <p:nvPr/>
          </p:nvSpPr>
          <p:spPr>
            <a:xfrm>
              <a:off x="6321974" y="3012388"/>
              <a:ext cx="45452" cy="22739"/>
            </a:xfrm>
            <a:custGeom>
              <a:avLst/>
              <a:gdLst/>
              <a:ahLst/>
              <a:cxnLst/>
              <a:rect l="l" t="t" r="r" b="b"/>
              <a:pathLst>
                <a:path w="1733" h="867" extrusionOk="0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cubicBezTo>
                    <a:pt x="0" y="650"/>
                    <a:pt x="650" y="867"/>
                    <a:pt x="1733" y="867"/>
                  </a:cubicBezTo>
                  <a:lnTo>
                    <a:pt x="1733" y="650"/>
                  </a:lnTo>
                  <a:cubicBezTo>
                    <a:pt x="1733" y="289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12128;p89"/>
            <p:cNvSpPr/>
            <p:nvPr/>
          </p:nvSpPr>
          <p:spPr>
            <a:xfrm>
              <a:off x="6321974" y="3012388"/>
              <a:ext cx="31316" cy="20720"/>
            </a:xfrm>
            <a:custGeom>
              <a:avLst/>
              <a:gdLst/>
              <a:ahLst/>
              <a:cxnLst/>
              <a:rect l="l" t="t" r="r" b="b"/>
              <a:pathLst>
                <a:path w="1194" h="790" extrusionOk="0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cubicBezTo>
                    <a:pt x="212" y="713"/>
                    <a:pt x="429" y="761"/>
                    <a:pt x="650" y="790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5"/>
                    <a:pt x="1122" y="1"/>
                    <a:pt x="108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12129;p89"/>
            <p:cNvSpPr/>
            <p:nvPr/>
          </p:nvSpPr>
          <p:spPr>
            <a:xfrm>
              <a:off x="6304926" y="3087740"/>
              <a:ext cx="79548" cy="55288"/>
            </a:xfrm>
            <a:custGeom>
              <a:avLst/>
              <a:gdLst/>
              <a:ahLst/>
              <a:cxnLst/>
              <a:rect l="l" t="t" r="r" b="b"/>
              <a:pathLst>
                <a:path w="3033" h="2108" extrusionOk="0">
                  <a:moveTo>
                    <a:pt x="131" y="0"/>
                  </a:moveTo>
                  <a:cubicBezTo>
                    <a:pt x="49" y="111"/>
                    <a:pt x="1" y="250"/>
                    <a:pt x="1" y="385"/>
                  </a:cubicBezTo>
                  <a:lnTo>
                    <a:pt x="1" y="1675"/>
                  </a:lnTo>
                  <a:cubicBezTo>
                    <a:pt x="1" y="1915"/>
                    <a:pt x="198" y="2108"/>
                    <a:pt x="434" y="2108"/>
                  </a:cubicBezTo>
                  <a:lnTo>
                    <a:pt x="2599" y="2108"/>
                  </a:lnTo>
                  <a:cubicBezTo>
                    <a:pt x="2840" y="2108"/>
                    <a:pt x="3032" y="1915"/>
                    <a:pt x="3032" y="1675"/>
                  </a:cubicBezTo>
                  <a:lnTo>
                    <a:pt x="3032" y="385"/>
                  </a:lnTo>
                  <a:cubicBezTo>
                    <a:pt x="3032" y="250"/>
                    <a:pt x="2989" y="111"/>
                    <a:pt x="2907" y="0"/>
                  </a:cubicBezTo>
                  <a:lnTo>
                    <a:pt x="2166" y="592"/>
                  </a:lnTo>
                  <a:lnTo>
                    <a:pt x="2166" y="1458"/>
                  </a:lnTo>
                  <a:lnTo>
                    <a:pt x="867" y="1458"/>
                  </a:lnTo>
                  <a:lnTo>
                    <a:pt x="867" y="59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12130;p89"/>
            <p:cNvSpPr/>
            <p:nvPr/>
          </p:nvSpPr>
          <p:spPr>
            <a:xfrm>
              <a:off x="6259998" y="2978686"/>
              <a:ext cx="283100" cy="192352"/>
            </a:xfrm>
            <a:custGeom>
              <a:avLst/>
              <a:gdLst/>
              <a:ahLst/>
              <a:cxnLst/>
              <a:rect l="l" t="t" r="r" b="b"/>
              <a:pathLst>
                <a:path w="10794" h="7334" extrusionOk="0">
                  <a:moveTo>
                    <a:pt x="3446" y="1493"/>
                  </a:moveTo>
                  <a:cubicBezTo>
                    <a:pt x="3692" y="1493"/>
                    <a:pt x="3894" y="1690"/>
                    <a:pt x="3894" y="1935"/>
                  </a:cubicBezTo>
                  <a:lnTo>
                    <a:pt x="3894" y="2368"/>
                  </a:lnTo>
                  <a:cubicBezTo>
                    <a:pt x="3894" y="2739"/>
                    <a:pt x="3595" y="3032"/>
                    <a:pt x="3230" y="3032"/>
                  </a:cubicBezTo>
                  <a:cubicBezTo>
                    <a:pt x="2864" y="3032"/>
                    <a:pt x="2566" y="2739"/>
                    <a:pt x="2566" y="2368"/>
                  </a:cubicBezTo>
                  <a:lnTo>
                    <a:pt x="2566" y="1935"/>
                  </a:lnTo>
                  <a:cubicBezTo>
                    <a:pt x="2566" y="1690"/>
                    <a:pt x="2768" y="1493"/>
                    <a:pt x="3013" y="1493"/>
                  </a:cubicBezTo>
                  <a:close/>
                  <a:moveTo>
                    <a:pt x="8643" y="1271"/>
                  </a:moveTo>
                  <a:cubicBezTo>
                    <a:pt x="8768" y="1271"/>
                    <a:pt x="8874" y="1377"/>
                    <a:pt x="8874" y="1502"/>
                  </a:cubicBezTo>
                  <a:lnTo>
                    <a:pt x="8874" y="2152"/>
                  </a:lnTo>
                  <a:cubicBezTo>
                    <a:pt x="8874" y="2234"/>
                    <a:pt x="8826" y="2311"/>
                    <a:pt x="8758" y="2349"/>
                  </a:cubicBezTo>
                  <a:cubicBezTo>
                    <a:pt x="8696" y="2388"/>
                    <a:pt x="8657" y="2455"/>
                    <a:pt x="8657" y="2527"/>
                  </a:cubicBezTo>
                  <a:lnTo>
                    <a:pt x="8657" y="2849"/>
                  </a:lnTo>
                  <a:cubicBezTo>
                    <a:pt x="8657" y="2941"/>
                    <a:pt x="8720" y="3023"/>
                    <a:pt x="8811" y="3047"/>
                  </a:cubicBezTo>
                  <a:lnTo>
                    <a:pt x="9350" y="3181"/>
                  </a:lnTo>
                  <a:cubicBezTo>
                    <a:pt x="9451" y="3206"/>
                    <a:pt x="9523" y="3297"/>
                    <a:pt x="9523" y="3403"/>
                  </a:cubicBezTo>
                  <a:lnTo>
                    <a:pt x="9523" y="3465"/>
                  </a:lnTo>
                  <a:lnTo>
                    <a:pt x="7329" y="3465"/>
                  </a:lnTo>
                  <a:lnTo>
                    <a:pt x="7329" y="3403"/>
                  </a:lnTo>
                  <a:cubicBezTo>
                    <a:pt x="7329" y="3297"/>
                    <a:pt x="7401" y="3206"/>
                    <a:pt x="7502" y="3181"/>
                  </a:cubicBezTo>
                  <a:lnTo>
                    <a:pt x="8041" y="3047"/>
                  </a:lnTo>
                  <a:cubicBezTo>
                    <a:pt x="8133" y="3023"/>
                    <a:pt x="8195" y="2941"/>
                    <a:pt x="8195" y="2849"/>
                  </a:cubicBezTo>
                  <a:lnTo>
                    <a:pt x="8195" y="2527"/>
                  </a:lnTo>
                  <a:cubicBezTo>
                    <a:pt x="8195" y="2455"/>
                    <a:pt x="8157" y="2388"/>
                    <a:pt x="8094" y="2349"/>
                  </a:cubicBezTo>
                  <a:lnTo>
                    <a:pt x="8094" y="2354"/>
                  </a:lnTo>
                  <a:cubicBezTo>
                    <a:pt x="8022" y="2311"/>
                    <a:pt x="7979" y="2234"/>
                    <a:pt x="7979" y="2152"/>
                  </a:cubicBezTo>
                  <a:lnTo>
                    <a:pt x="7979" y="1502"/>
                  </a:lnTo>
                  <a:cubicBezTo>
                    <a:pt x="7979" y="1377"/>
                    <a:pt x="8080" y="1271"/>
                    <a:pt x="8210" y="1271"/>
                  </a:cubicBezTo>
                  <a:close/>
                  <a:moveTo>
                    <a:pt x="10389" y="410"/>
                  </a:moveTo>
                  <a:lnTo>
                    <a:pt x="10389" y="3465"/>
                  </a:lnTo>
                  <a:lnTo>
                    <a:pt x="9928" y="3465"/>
                  </a:lnTo>
                  <a:lnTo>
                    <a:pt x="9928" y="3408"/>
                  </a:lnTo>
                  <a:cubicBezTo>
                    <a:pt x="9928" y="3114"/>
                    <a:pt x="9730" y="2859"/>
                    <a:pt x="9446" y="2792"/>
                  </a:cubicBezTo>
                  <a:lnTo>
                    <a:pt x="9061" y="2695"/>
                  </a:lnTo>
                  <a:lnTo>
                    <a:pt x="9061" y="2628"/>
                  </a:lnTo>
                  <a:cubicBezTo>
                    <a:pt x="9196" y="2508"/>
                    <a:pt x="9278" y="2335"/>
                    <a:pt x="9278" y="2152"/>
                  </a:cubicBezTo>
                  <a:lnTo>
                    <a:pt x="9278" y="1502"/>
                  </a:lnTo>
                  <a:cubicBezTo>
                    <a:pt x="9273" y="1151"/>
                    <a:pt x="8989" y="867"/>
                    <a:pt x="8638" y="867"/>
                  </a:cubicBezTo>
                  <a:lnTo>
                    <a:pt x="8205" y="867"/>
                  </a:lnTo>
                  <a:cubicBezTo>
                    <a:pt x="7854" y="867"/>
                    <a:pt x="7570" y="1151"/>
                    <a:pt x="7570" y="1502"/>
                  </a:cubicBezTo>
                  <a:lnTo>
                    <a:pt x="7570" y="2152"/>
                  </a:lnTo>
                  <a:cubicBezTo>
                    <a:pt x="7570" y="2335"/>
                    <a:pt x="7652" y="2508"/>
                    <a:pt x="7786" y="2628"/>
                  </a:cubicBezTo>
                  <a:lnTo>
                    <a:pt x="7786" y="2695"/>
                  </a:lnTo>
                  <a:lnTo>
                    <a:pt x="7401" y="2792"/>
                  </a:lnTo>
                  <a:cubicBezTo>
                    <a:pt x="7122" y="2859"/>
                    <a:pt x="6920" y="3114"/>
                    <a:pt x="6920" y="3408"/>
                  </a:cubicBezTo>
                  <a:lnTo>
                    <a:pt x="6920" y="3465"/>
                  </a:lnTo>
                  <a:lnTo>
                    <a:pt x="6463" y="3465"/>
                  </a:lnTo>
                  <a:lnTo>
                    <a:pt x="6463" y="410"/>
                  </a:lnTo>
                  <a:close/>
                  <a:moveTo>
                    <a:pt x="2999" y="3437"/>
                  </a:moveTo>
                  <a:lnTo>
                    <a:pt x="3461" y="3441"/>
                  </a:lnTo>
                  <a:lnTo>
                    <a:pt x="3461" y="3538"/>
                  </a:lnTo>
                  <a:cubicBezTo>
                    <a:pt x="3461" y="3610"/>
                    <a:pt x="3480" y="3682"/>
                    <a:pt x="3518" y="3744"/>
                  </a:cubicBezTo>
                  <a:lnTo>
                    <a:pt x="3239" y="4024"/>
                  </a:lnTo>
                  <a:cubicBezTo>
                    <a:pt x="3237" y="4026"/>
                    <a:pt x="3233" y="4027"/>
                    <a:pt x="3230" y="4027"/>
                  </a:cubicBezTo>
                  <a:cubicBezTo>
                    <a:pt x="3226" y="4027"/>
                    <a:pt x="3222" y="4026"/>
                    <a:pt x="3220" y="4024"/>
                  </a:cubicBezTo>
                  <a:lnTo>
                    <a:pt x="2946" y="3744"/>
                  </a:lnTo>
                  <a:cubicBezTo>
                    <a:pt x="2979" y="3682"/>
                    <a:pt x="2999" y="3610"/>
                    <a:pt x="2999" y="3538"/>
                  </a:cubicBezTo>
                  <a:lnTo>
                    <a:pt x="2999" y="3437"/>
                  </a:lnTo>
                  <a:close/>
                  <a:moveTo>
                    <a:pt x="3860" y="3980"/>
                  </a:moveTo>
                  <a:lnTo>
                    <a:pt x="4259" y="4134"/>
                  </a:lnTo>
                  <a:cubicBezTo>
                    <a:pt x="4428" y="4202"/>
                    <a:pt x="4543" y="4365"/>
                    <a:pt x="4543" y="4548"/>
                  </a:cubicBezTo>
                  <a:lnTo>
                    <a:pt x="4543" y="5838"/>
                  </a:lnTo>
                  <a:cubicBezTo>
                    <a:pt x="4543" y="5963"/>
                    <a:pt x="4442" y="6069"/>
                    <a:pt x="4312" y="6069"/>
                  </a:cubicBezTo>
                  <a:lnTo>
                    <a:pt x="3432" y="6069"/>
                  </a:lnTo>
                  <a:lnTo>
                    <a:pt x="3432" y="5823"/>
                  </a:lnTo>
                  <a:lnTo>
                    <a:pt x="3879" y="5823"/>
                  </a:lnTo>
                  <a:cubicBezTo>
                    <a:pt x="3990" y="5823"/>
                    <a:pt x="4081" y="5732"/>
                    <a:pt x="4081" y="5616"/>
                  </a:cubicBezTo>
                  <a:lnTo>
                    <a:pt x="4081" y="4967"/>
                  </a:lnTo>
                  <a:cubicBezTo>
                    <a:pt x="4081" y="4832"/>
                    <a:pt x="3980" y="4765"/>
                    <a:pt x="3879" y="4765"/>
                  </a:cubicBezTo>
                  <a:cubicBezTo>
                    <a:pt x="3778" y="4765"/>
                    <a:pt x="3677" y="4832"/>
                    <a:pt x="3677" y="4967"/>
                  </a:cubicBezTo>
                  <a:lnTo>
                    <a:pt x="3677" y="5414"/>
                  </a:lnTo>
                  <a:lnTo>
                    <a:pt x="2782" y="5414"/>
                  </a:lnTo>
                  <a:lnTo>
                    <a:pt x="2782" y="4967"/>
                  </a:lnTo>
                  <a:cubicBezTo>
                    <a:pt x="2782" y="4832"/>
                    <a:pt x="2681" y="4765"/>
                    <a:pt x="2580" y="4765"/>
                  </a:cubicBezTo>
                  <a:cubicBezTo>
                    <a:pt x="2479" y="4765"/>
                    <a:pt x="2378" y="4832"/>
                    <a:pt x="2378" y="4967"/>
                  </a:cubicBezTo>
                  <a:lnTo>
                    <a:pt x="2378" y="5616"/>
                  </a:lnTo>
                  <a:cubicBezTo>
                    <a:pt x="2378" y="5732"/>
                    <a:pt x="2469" y="5823"/>
                    <a:pt x="2580" y="5823"/>
                  </a:cubicBezTo>
                  <a:lnTo>
                    <a:pt x="3027" y="5823"/>
                  </a:lnTo>
                  <a:lnTo>
                    <a:pt x="3027" y="6064"/>
                  </a:lnTo>
                  <a:lnTo>
                    <a:pt x="2147" y="6064"/>
                  </a:lnTo>
                  <a:cubicBezTo>
                    <a:pt x="2022" y="6059"/>
                    <a:pt x="1916" y="5958"/>
                    <a:pt x="1916" y="5833"/>
                  </a:cubicBezTo>
                  <a:lnTo>
                    <a:pt x="1916" y="4548"/>
                  </a:lnTo>
                  <a:cubicBezTo>
                    <a:pt x="1916" y="4365"/>
                    <a:pt x="2031" y="4202"/>
                    <a:pt x="2205" y="4134"/>
                  </a:cubicBezTo>
                  <a:lnTo>
                    <a:pt x="2599" y="3980"/>
                  </a:lnTo>
                  <a:lnTo>
                    <a:pt x="2936" y="4312"/>
                  </a:lnTo>
                  <a:cubicBezTo>
                    <a:pt x="3018" y="4394"/>
                    <a:pt x="3125" y="4435"/>
                    <a:pt x="3232" y="4435"/>
                  </a:cubicBezTo>
                  <a:cubicBezTo>
                    <a:pt x="3339" y="4435"/>
                    <a:pt x="3446" y="4394"/>
                    <a:pt x="3528" y="4312"/>
                  </a:cubicBezTo>
                  <a:lnTo>
                    <a:pt x="3860" y="3980"/>
                  </a:lnTo>
                  <a:close/>
                  <a:moveTo>
                    <a:pt x="6054" y="6040"/>
                  </a:moveTo>
                  <a:lnTo>
                    <a:pt x="6054" y="6935"/>
                  </a:lnTo>
                  <a:lnTo>
                    <a:pt x="395" y="6935"/>
                  </a:lnTo>
                  <a:lnTo>
                    <a:pt x="400" y="6040"/>
                  </a:lnTo>
                  <a:lnTo>
                    <a:pt x="1545" y="6040"/>
                  </a:lnTo>
                  <a:cubicBezTo>
                    <a:pt x="1632" y="6299"/>
                    <a:pt x="1873" y="6473"/>
                    <a:pt x="2147" y="6473"/>
                  </a:cubicBezTo>
                  <a:lnTo>
                    <a:pt x="4312" y="6473"/>
                  </a:lnTo>
                  <a:cubicBezTo>
                    <a:pt x="4582" y="6473"/>
                    <a:pt x="4827" y="6299"/>
                    <a:pt x="4914" y="6040"/>
                  </a:cubicBezTo>
                  <a:close/>
                  <a:moveTo>
                    <a:pt x="8643" y="4740"/>
                  </a:moveTo>
                  <a:cubicBezTo>
                    <a:pt x="8768" y="4740"/>
                    <a:pt x="8874" y="4842"/>
                    <a:pt x="8874" y="4971"/>
                  </a:cubicBezTo>
                  <a:lnTo>
                    <a:pt x="8874" y="5621"/>
                  </a:lnTo>
                  <a:cubicBezTo>
                    <a:pt x="8874" y="5703"/>
                    <a:pt x="8826" y="5780"/>
                    <a:pt x="8758" y="5818"/>
                  </a:cubicBezTo>
                  <a:cubicBezTo>
                    <a:pt x="8696" y="5857"/>
                    <a:pt x="8657" y="5919"/>
                    <a:pt x="8657" y="5992"/>
                  </a:cubicBezTo>
                  <a:lnTo>
                    <a:pt x="8657" y="6319"/>
                  </a:lnTo>
                  <a:cubicBezTo>
                    <a:pt x="8657" y="6410"/>
                    <a:pt x="8720" y="6492"/>
                    <a:pt x="8811" y="6516"/>
                  </a:cubicBezTo>
                  <a:lnTo>
                    <a:pt x="9350" y="6651"/>
                  </a:lnTo>
                  <a:cubicBezTo>
                    <a:pt x="9451" y="6675"/>
                    <a:pt x="9523" y="6766"/>
                    <a:pt x="9523" y="6872"/>
                  </a:cubicBezTo>
                  <a:lnTo>
                    <a:pt x="9523" y="6935"/>
                  </a:lnTo>
                  <a:lnTo>
                    <a:pt x="7329" y="6935"/>
                  </a:lnTo>
                  <a:lnTo>
                    <a:pt x="7329" y="6872"/>
                  </a:lnTo>
                  <a:cubicBezTo>
                    <a:pt x="7329" y="6766"/>
                    <a:pt x="7401" y="6675"/>
                    <a:pt x="7502" y="6651"/>
                  </a:cubicBezTo>
                  <a:lnTo>
                    <a:pt x="8041" y="6516"/>
                  </a:lnTo>
                  <a:cubicBezTo>
                    <a:pt x="8133" y="6492"/>
                    <a:pt x="8195" y="6410"/>
                    <a:pt x="8195" y="6319"/>
                  </a:cubicBezTo>
                  <a:lnTo>
                    <a:pt x="8195" y="5992"/>
                  </a:lnTo>
                  <a:cubicBezTo>
                    <a:pt x="8195" y="5919"/>
                    <a:pt x="8157" y="5857"/>
                    <a:pt x="8094" y="5818"/>
                  </a:cubicBezTo>
                  <a:cubicBezTo>
                    <a:pt x="8022" y="5780"/>
                    <a:pt x="7979" y="5703"/>
                    <a:pt x="7979" y="5621"/>
                  </a:cubicBezTo>
                  <a:lnTo>
                    <a:pt x="7979" y="4971"/>
                  </a:lnTo>
                  <a:cubicBezTo>
                    <a:pt x="7979" y="4842"/>
                    <a:pt x="8080" y="4740"/>
                    <a:pt x="8210" y="4740"/>
                  </a:cubicBezTo>
                  <a:close/>
                  <a:moveTo>
                    <a:pt x="10389" y="3874"/>
                  </a:moveTo>
                  <a:lnTo>
                    <a:pt x="10389" y="6935"/>
                  </a:lnTo>
                  <a:lnTo>
                    <a:pt x="9928" y="6935"/>
                  </a:lnTo>
                  <a:lnTo>
                    <a:pt x="9928" y="6872"/>
                  </a:lnTo>
                  <a:cubicBezTo>
                    <a:pt x="9928" y="6583"/>
                    <a:pt x="9730" y="6328"/>
                    <a:pt x="9446" y="6256"/>
                  </a:cubicBezTo>
                  <a:lnTo>
                    <a:pt x="9061" y="6160"/>
                  </a:lnTo>
                  <a:lnTo>
                    <a:pt x="9061" y="6097"/>
                  </a:lnTo>
                  <a:cubicBezTo>
                    <a:pt x="9201" y="5977"/>
                    <a:pt x="9278" y="5804"/>
                    <a:pt x="9278" y="5621"/>
                  </a:cubicBezTo>
                  <a:lnTo>
                    <a:pt x="9278" y="4971"/>
                  </a:lnTo>
                  <a:cubicBezTo>
                    <a:pt x="9278" y="4620"/>
                    <a:pt x="8994" y="4336"/>
                    <a:pt x="8643" y="4336"/>
                  </a:cubicBezTo>
                  <a:lnTo>
                    <a:pt x="8210" y="4336"/>
                  </a:lnTo>
                  <a:cubicBezTo>
                    <a:pt x="7858" y="4336"/>
                    <a:pt x="7575" y="4620"/>
                    <a:pt x="7575" y="4971"/>
                  </a:cubicBezTo>
                  <a:lnTo>
                    <a:pt x="7575" y="5621"/>
                  </a:lnTo>
                  <a:cubicBezTo>
                    <a:pt x="7575" y="5804"/>
                    <a:pt x="7652" y="5977"/>
                    <a:pt x="7791" y="6097"/>
                  </a:cubicBezTo>
                  <a:lnTo>
                    <a:pt x="7791" y="6160"/>
                  </a:lnTo>
                  <a:lnTo>
                    <a:pt x="7406" y="6256"/>
                  </a:lnTo>
                  <a:cubicBezTo>
                    <a:pt x="7122" y="6328"/>
                    <a:pt x="6925" y="6583"/>
                    <a:pt x="6925" y="6872"/>
                  </a:cubicBezTo>
                  <a:lnTo>
                    <a:pt x="6925" y="6935"/>
                  </a:lnTo>
                  <a:lnTo>
                    <a:pt x="6463" y="6935"/>
                  </a:lnTo>
                  <a:lnTo>
                    <a:pt x="6463" y="3874"/>
                  </a:lnTo>
                  <a:close/>
                  <a:moveTo>
                    <a:pt x="208" y="1"/>
                  </a:moveTo>
                  <a:cubicBezTo>
                    <a:pt x="92" y="1"/>
                    <a:pt x="1" y="92"/>
                    <a:pt x="1" y="203"/>
                  </a:cubicBezTo>
                  <a:lnTo>
                    <a:pt x="1" y="7132"/>
                  </a:lnTo>
                  <a:cubicBezTo>
                    <a:pt x="1" y="7247"/>
                    <a:pt x="92" y="7334"/>
                    <a:pt x="208" y="7334"/>
                  </a:cubicBezTo>
                  <a:lnTo>
                    <a:pt x="10596" y="7334"/>
                  </a:lnTo>
                  <a:cubicBezTo>
                    <a:pt x="10707" y="7334"/>
                    <a:pt x="10794" y="7243"/>
                    <a:pt x="10794" y="7132"/>
                  </a:cubicBezTo>
                  <a:lnTo>
                    <a:pt x="10794" y="203"/>
                  </a:lnTo>
                  <a:cubicBezTo>
                    <a:pt x="10794" y="92"/>
                    <a:pt x="10702" y="1"/>
                    <a:pt x="10592" y="1"/>
                  </a:cubicBezTo>
                  <a:lnTo>
                    <a:pt x="1714" y="1"/>
                  </a:lnTo>
                  <a:cubicBezTo>
                    <a:pt x="1444" y="1"/>
                    <a:pt x="1444" y="405"/>
                    <a:pt x="1714" y="405"/>
                  </a:cubicBezTo>
                  <a:lnTo>
                    <a:pt x="6059" y="405"/>
                  </a:lnTo>
                  <a:lnTo>
                    <a:pt x="6059" y="5631"/>
                  </a:lnTo>
                  <a:lnTo>
                    <a:pt x="4947" y="5631"/>
                  </a:lnTo>
                  <a:lnTo>
                    <a:pt x="4947" y="4548"/>
                  </a:lnTo>
                  <a:cubicBezTo>
                    <a:pt x="4947" y="4197"/>
                    <a:pt x="4731" y="3884"/>
                    <a:pt x="4408" y="3754"/>
                  </a:cubicBezTo>
                  <a:lnTo>
                    <a:pt x="3874" y="3547"/>
                  </a:lnTo>
                  <a:cubicBezTo>
                    <a:pt x="3870" y="3542"/>
                    <a:pt x="3870" y="3538"/>
                    <a:pt x="3870" y="3538"/>
                  </a:cubicBezTo>
                  <a:lnTo>
                    <a:pt x="3870" y="3234"/>
                  </a:lnTo>
                  <a:lnTo>
                    <a:pt x="3870" y="3230"/>
                  </a:lnTo>
                  <a:cubicBezTo>
                    <a:pt x="4144" y="3028"/>
                    <a:pt x="4303" y="2710"/>
                    <a:pt x="4303" y="2368"/>
                  </a:cubicBezTo>
                  <a:lnTo>
                    <a:pt x="4303" y="1935"/>
                  </a:lnTo>
                  <a:cubicBezTo>
                    <a:pt x="4303" y="1464"/>
                    <a:pt x="3922" y="1084"/>
                    <a:pt x="3451" y="1084"/>
                  </a:cubicBezTo>
                  <a:lnTo>
                    <a:pt x="3018" y="1084"/>
                  </a:lnTo>
                  <a:cubicBezTo>
                    <a:pt x="2546" y="1084"/>
                    <a:pt x="2166" y="1464"/>
                    <a:pt x="2166" y="1935"/>
                  </a:cubicBezTo>
                  <a:lnTo>
                    <a:pt x="2166" y="2368"/>
                  </a:lnTo>
                  <a:cubicBezTo>
                    <a:pt x="2166" y="2710"/>
                    <a:pt x="2325" y="3028"/>
                    <a:pt x="2599" y="3230"/>
                  </a:cubicBezTo>
                  <a:lnTo>
                    <a:pt x="2599" y="3234"/>
                  </a:lnTo>
                  <a:lnTo>
                    <a:pt x="2599" y="3538"/>
                  </a:lnTo>
                  <a:cubicBezTo>
                    <a:pt x="2599" y="3538"/>
                    <a:pt x="2599" y="3542"/>
                    <a:pt x="2594" y="3547"/>
                  </a:cubicBezTo>
                  <a:lnTo>
                    <a:pt x="2060" y="3754"/>
                  </a:lnTo>
                  <a:cubicBezTo>
                    <a:pt x="1733" y="3884"/>
                    <a:pt x="1521" y="4197"/>
                    <a:pt x="1517" y="4548"/>
                  </a:cubicBezTo>
                  <a:lnTo>
                    <a:pt x="1517" y="5631"/>
                  </a:lnTo>
                  <a:lnTo>
                    <a:pt x="410" y="5631"/>
                  </a:lnTo>
                  <a:lnTo>
                    <a:pt x="410" y="410"/>
                  </a:lnTo>
                  <a:lnTo>
                    <a:pt x="857" y="410"/>
                  </a:lnTo>
                  <a:cubicBezTo>
                    <a:pt x="1127" y="410"/>
                    <a:pt x="1127" y="1"/>
                    <a:pt x="8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12131;p89"/>
            <p:cNvSpPr/>
            <p:nvPr/>
          </p:nvSpPr>
          <p:spPr>
            <a:xfrm>
              <a:off x="6220132" y="2955973"/>
              <a:ext cx="362726" cy="266183"/>
            </a:xfrm>
            <a:custGeom>
              <a:avLst/>
              <a:gdLst/>
              <a:ahLst/>
              <a:cxnLst/>
              <a:rect l="l" t="t" r="r" b="b"/>
              <a:pathLst>
                <a:path w="13830" h="10149" extrusionOk="0">
                  <a:moveTo>
                    <a:pt x="12545" y="405"/>
                  </a:moveTo>
                  <a:cubicBezTo>
                    <a:pt x="12675" y="405"/>
                    <a:pt x="12776" y="511"/>
                    <a:pt x="12776" y="636"/>
                  </a:cubicBezTo>
                  <a:lnTo>
                    <a:pt x="12776" y="8662"/>
                  </a:lnTo>
                  <a:lnTo>
                    <a:pt x="12328" y="8662"/>
                  </a:lnTo>
                  <a:cubicBezTo>
                    <a:pt x="12059" y="8662"/>
                    <a:pt x="12059" y="9066"/>
                    <a:pt x="12328" y="9066"/>
                  </a:cubicBezTo>
                  <a:lnTo>
                    <a:pt x="13411" y="9066"/>
                  </a:lnTo>
                  <a:cubicBezTo>
                    <a:pt x="13420" y="9066"/>
                    <a:pt x="13425" y="9071"/>
                    <a:pt x="13425" y="9081"/>
                  </a:cubicBezTo>
                  <a:lnTo>
                    <a:pt x="13425" y="9514"/>
                  </a:lnTo>
                  <a:cubicBezTo>
                    <a:pt x="13425" y="9639"/>
                    <a:pt x="13319" y="9745"/>
                    <a:pt x="13194" y="9745"/>
                  </a:cubicBezTo>
                  <a:lnTo>
                    <a:pt x="636" y="9745"/>
                  </a:lnTo>
                  <a:cubicBezTo>
                    <a:pt x="510" y="9745"/>
                    <a:pt x="405" y="9639"/>
                    <a:pt x="405" y="9514"/>
                  </a:cubicBezTo>
                  <a:lnTo>
                    <a:pt x="405" y="9081"/>
                  </a:lnTo>
                  <a:cubicBezTo>
                    <a:pt x="405" y="9071"/>
                    <a:pt x="414" y="9066"/>
                    <a:pt x="419" y="9066"/>
                  </a:cubicBezTo>
                  <a:lnTo>
                    <a:pt x="11462" y="9066"/>
                  </a:lnTo>
                  <a:cubicBezTo>
                    <a:pt x="11731" y="9066"/>
                    <a:pt x="11731" y="8662"/>
                    <a:pt x="11462" y="8662"/>
                  </a:cubicBezTo>
                  <a:lnTo>
                    <a:pt x="1059" y="8662"/>
                  </a:lnTo>
                  <a:lnTo>
                    <a:pt x="1059" y="636"/>
                  </a:lnTo>
                  <a:cubicBezTo>
                    <a:pt x="1059" y="511"/>
                    <a:pt x="1160" y="405"/>
                    <a:pt x="1285" y="405"/>
                  </a:cubicBezTo>
                  <a:close/>
                  <a:moveTo>
                    <a:pt x="1285" y="1"/>
                  </a:moveTo>
                  <a:cubicBezTo>
                    <a:pt x="934" y="1"/>
                    <a:pt x="650" y="285"/>
                    <a:pt x="650" y="636"/>
                  </a:cubicBezTo>
                  <a:lnTo>
                    <a:pt x="650" y="8662"/>
                  </a:lnTo>
                  <a:lnTo>
                    <a:pt x="419" y="8662"/>
                  </a:lnTo>
                  <a:cubicBezTo>
                    <a:pt x="188" y="8662"/>
                    <a:pt x="0" y="8850"/>
                    <a:pt x="0" y="9081"/>
                  </a:cubicBezTo>
                  <a:lnTo>
                    <a:pt x="0" y="9514"/>
                  </a:lnTo>
                  <a:cubicBezTo>
                    <a:pt x="0" y="9865"/>
                    <a:pt x="284" y="10149"/>
                    <a:pt x="636" y="10149"/>
                  </a:cubicBezTo>
                  <a:lnTo>
                    <a:pt x="13194" y="10149"/>
                  </a:lnTo>
                  <a:cubicBezTo>
                    <a:pt x="13545" y="10149"/>
                    <a:pt x="13829" y="9865"/>
                    <a:pt x="13829" y="9514"/>
                  </a:cubicBezTo>
                  <a:lnTo>
                    <a:pt x="13829" y="9081"/>
                  </a:lnTo>
                  <a:cubicBezTo>
                    <a:pt x="13829" y="8850"/>
                    <a:pt x="13642" y="8662"/>
                    <a:pt x="13411" y="8662"/>
                  </a:cubicBezTo>
                  <a:lnTo>
                    <a:pt x="13180" y="8662"/>
                  </a:lnTo>
                  <a:lnTo>
                    <a:pt x="13180" y="636"/>
                  </a:lnTo>
                  <a:cubicBezTo>
                    <a:pt x="13180" y="285"/>
                    <a:pt x="12896" y="1"/>
                    <a:pt x="125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42" y="3946335"/>
            <a:ext cx="365792" cy="2499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284" y="1933126"/>
            <a:ext cx="353599" cy="3535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284" y="2919618"/>
            <a:ext cx="359695" cy="3535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541" y="3836598"/>
            <a:ext cx="329213" cy="359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9536" y="1940000"/>
            <a:ext cx="390178" cy="3231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5804" y="965394"/>
            <a:ext cx="457240" cy="3353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2251" y="2780734"/>
            <a:ext cx="365792" cy="37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3"/>
          <p:cNvSpPr/>
          <p:nvPr/>
        </p:nvSpPr>
        <p:spPr>
          <a:xfrm>
            <a:off x="3977992" y="540006"/>
            <a:ext cx="1187996" cy="1187999"/>
          </a:xfrm>
          <a:custGeom>
            <a:avLst/>
            <a:gdLst/>
            <a:ahLst/>
            <a:cxnLst/>
            <a:rect l="l" t="t" r="r" b="b"/>
            <a:pathLst>
              <a:path w="4135" h="3422" extrusionOk="0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3" name="Google Shape;873;p43"/>
          <p:cNvSpPr txBox="1">
            <a:spLocks noGrp="1"/>
          </p:cNvSpPr>
          <p:nvPr>
            <p:ph type="title"/>
          </p:nvPr>
        </p:nvSpPr>
        <p:spPr>
          <a:xfrm>
            <a:off x="720140" y="1804194"/>
            <a:ext cx="7703700" cy="2131702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4000" b="1" dirty="0" smtClean="0"/>
              <a:t>Заключение</a:t>
            </a:r>
            <a:endParaRPr lang="ru-RU" sz="4000" b="1" dirty="0"/>
          </a:p>
        </p:txBody>
      </p:sp>
      <p:sp>
        <p:nvSpPr>
          <p:cNvPr id="874" name="Google Shape;874;p43"/>
          <p:cNvSpPr txBox="1">
            <a:spLocks noGrp="1"/>
          </p:cNvSpPr>
          <p:nvPr>
            <p:ph type="title" idx="2"/>
          </p:nvPr>
        </p:nvSpPr>
        <p:spPr>
          <a:xfrm>
            <a:off x="719990" y="594005"/>
            <a:ext cx="7704000" cy="10800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 smtClean="0"/>
              <a:t>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71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60"/>
          <p:cNvSpPr txBox="1">
            <a:spLocks noGrp="1"/>
          </p:cNvSpPr>
          <p:nvPr>
            <p:ph type="title"/>
          </p:nvPr>
        </p:nvSpPr>
        <p:spPr>
          <a:xfrm>
            <a:off x="1636050" y="3137941"/>
            <a:ext cx="58719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О</a:t>
            </a:r>
            <a:r>
              <a:rPr lang="ru-RU" dirty="0"/>
              <a:t>. А. Баттиста</a:t>
            </a:r>
            <a:endParaRPr dirty="0"/>
          </a:p>
        </p:txBody>
      </p:sp>
      <p:sp>
        <p:nvSpPr>
          <p:cNvPr id="2024" name="Google Shape;2024;p60"/>
          <p:cNvSpPr txBox="1">
            <a:spLocks noGrp="1"/>
          </p:cNvSpPr>
          <p:nvPr>
            <p:ph type="subTitle" idx="1"/>
          </p:nvPr>
        </p:nvSpPr>
        <p:spPr>
          <a:xfrm>
            <a:off x="1500384" y="941850"/>
            <a:ext cx="6635773" cy="23152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«Лучшее, что родители могут дать детям, – это несколько минут своего времени каждый день</a:t>
            </a:r>
            <a:r>
              <a:rPr lang="ru-RU" dirty="0" smtClean="0"/>
              <a:t>.» </a:t>
            </a:r>
          </a:p>
          <a:p>
            <a:pPr marL="0" lvl="0" indent="0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lvl="0"/>
            <a:r>
              <a:rPr lang="ru-RU" dirty="0"/>
              <a:t>Введение</a:t>
            </a:r>
            <a:endParaRPr dirty="0"/>
          </a:p>
        </p:txBody>
      </p:sp>
      <p:sp>
        <p:nvSpPr>
          <p:cNvPr id="829" name="Google Shape;829;p40"/>
          <p:cNvSpPr txBox="1"/>
          <p:nvPr/>
        </p:nvSpPr>
        <p:spPr>
          <a:xfrm>
            <a:off x="2788107" y="1263521"/>
            <a:ext cx="5889521" cy="208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lvl="0"/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Здравствуйте, уважаемые участники конференции! </a:t>
            </a:r>
            <a:endParaRPr lang="ru-RU" sz="2000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ru-RU" sz="20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 </a:t>
            </a:r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рада приветствовать вас сегодня и говорить о важной волнующей теме: "Роль родителей в эмоциональном благополучии подростков</a:t>
            </a:r>
            <a:r>
              <a:rPr lang="ru-RU" sz="20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".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1" name="Google Shape;831;p40"/>
          <p:cNvSpPr txBox="1"/>
          <p:nvPr/>
        </p:nvSpPr>
        <p:spPr>
          <a:xfrm>
            <a:off x="917229" y="3481348"/>
            <a:ext cx="7712765" cy="111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lvl="0" algn="ctr"/>
            <a:r>
              <a:rPr lang="ru-RU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Цель обсуждения: повысить осведомленность о роли родителей в эмоциональном благополучии подростков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878400"/>
            <a:ext cx="1725026" cy="2030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56"/>
          <p:cNvSpPr txBox="1">
            <a:spLocks noGrp="1"/>
          </p:cNvSpPr>
          <p:nvPr>
            <p:ph type="title" idx="2"/>
          </p:nvPr>
        </p:nvSpPr>
        <p:spPr>
          <a:xfrm>
            <a:off x="1395200" y="397565"/>
            <a:ext cx="4731116" cy="2366368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2000" dirty="0"/>
              <a:t>Эмоциональная поддержка, внимательность и открытость родителей создают прочный фундамент для развития самоуважения и уверенности в себе у подростков</a:t>
            </a:r>
            <a:endParaRPr sz="2000" dirty="0"/>
          </a:p>
        </p:txBody>
      </p:sp>
      <p:sp>
        <p:nvSpPr>
          <p:cNvPr id="1497" name="Google Shape;1497;p56"/>
          <p:cNvSpPr txBox="1">
            <a:spLocks noGrp="1"/>
          </p:cNvSpPr>
          <p:nvPr>
            <p:ph type="title" idx="3"/>
          </p:nvPr>
        </p:nvSpPr>
        <p:spPr>
          <a:xfrm>
            <a:off x="1395199" y="3029457"/>
            <a:ext cx="4633483" cy="1108148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2000" dirty="0"/>
              <a:t>Внимание родителей к эмоциональному благополучию детей — это шаг к их успешному будущему.</a:t>
            </a:r>
            <a:endParaRPr sz="2000" dirty="0"/>
          </a:p>
        </p:txBody>
      </p:sp>
      <p:sp>
        <p:nvSpPr>
          <p:cNvPr id="1500" name="Google Shape;1500;p56"/>
          <p:cNvSpPr/>
          <p:nvPr/>
        </p:nvSpPr>
        <p:spPr>
          <a:xfrm>
            <a:off x="720000" y="3078000"/>
            <a:ext cx="612003" cy="613073"/>
          </a:xfrm>
          <a:custGeom>
            <a:avLst/>
            <a:gdLst/>
            <a:ahLst/>
            <a:cxnLst/>
            <a:rect l="l" t="t" r="r" b="b"/>
            <a:pathLst>
              <a:path w="4347" h="3171" extrusionOk="0">
                <a:moveTo>
                  <a:pt x="2235" y="1"/>
                </a:moveTo>
                <a:cubicBezTo>
                  <a:pt x="1128" y="1"/>
                  <a:pt x="0" y="526"/>
                  <a:pt x="0" y="1517"/>
                </a:cubicBezTo>
                <a:cubicBezTo>
                  <a:pt x="0" y="2638"/>
                  <a:pt x="1050" y="3171"/>
                  <a:pt x="2117" y="3171"/>
                </a:cubicBezTo>
                <a:cubicBezTo>
                  <a:pt x="3222" y="3171"/>
                  <a:pt x="4347" y="2600"/>
                  <a:pt x="4347" y="1517"/>
                </a:cubicBezTo>
                <a:cubicBezTo>
                  <a:pt x="4347" y="488"/>
                  <a:pt x="3301" y="1"/>
                  <a:pt x="22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56"/>
          <p:cNvSpPr/>
          <p:nvPr/>
        </p:nvSpPr>
        <p:spPr>
          <a:xfrm>
            <a:off x="640881" y="839223"/>
            <a:ext cx="612001" cy="613077"/>
          </a:xfrm>
          <a:custGeom>
            <a:avLst/>
            <a:gdLst/>
            <a:ahLst/>
            <a:cxnLst/>
            <a:rect l="l" t="t" r="r" b="b"/>
            <a:pathLst>
              <a:path w="4135" h="3422" extrusionOk="0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2" name="Google Shape;1502;p56"/>
          <p:cNvGrpSpPr/>
          <p:nvPr/>
        </p:nvGrpSpPr>
        <p:grpSpPr>
          <a:xfrm>
            <a:off x="773785" y="942798"/>
            <a:ext cx="361614" cy="358226"/>
            <a:chOff x="2055925" y="3451550"/>
            <a:chExt cx="410925" cy="407075"/>
          </a:xfrm>
        </p:grpSpPr>
        <p:sp>
          <p:nvSpPr>
            <p:cNvPr id="1503" name="Google Shape;1503;p56"/>
            <p:cNvSpPr/>
            <p:nvPr/>
          </p:nvSpPr>
          <p:spPr>
            <a:xfrm>
              <a:off x="2235650" y="3454050"/>
              <a:ext cx="226450" cy="121950"/>
            </a:xfrm>
            <a:custGeom>
              <a:avLst/>
              <a:gdLst/>
              <a:ahLst/>
              <a:cxnLst/>
              <a:rect l="l" t="t" r="r" b="b"/>
              <a:pathLst>
                <a:path w="9058" h="4878" extrusionOk="0">
                  <a:moveTo>
                    <a:pt x="443" y="0"/>
                  </a:moveTo>
                  <a:cubicBezTo>
                    <a:pt x="190" y="0"/>
                    <a:pt x="0" y="222"/>
                    <a:pt x="0" y="475"/>
                  </a:cubicBezTo>
                  <a:lnTo>
                    <a:pt x="0" y="2724"/>
                  </a:lnTo>
                  <a:cubicBezTo>
                    <a:pt x="0" y="3009"/>
                    <a:pt x="222" y="3199"/>
                    <a:pt x="443" y="3199"/>
                  </a:cubicBezTo>
                  <a:lnTo>
                    <a:pt x="1172" y="3199"/>
                  </a:lnTo>
                  <a:lnTo>
                    <a:pt x="728" y="3832"/>
                  </a:lnTo>
                  <a:cubicBezTo>
                    <a:pt x="602" y="4022"/>
                    <a:pt x="570" y="4307"/>
                    <a:pt x="697" y="4497"/>
                  </a:cubicBezTo>
                  <a:cubicBezTo>
                    <a:pt x="823" y="4719"/>
                    <a:pt x="1045" y="4877"/>
                    <a:pt x="1298" y="4877"/>
                  </a:cubicBezTo>
                  <a:cubicBezTo>
                    <a:pt x="1425" y="4877"/>
                    <a:pt x="1520" y="4814"/>
                    <a:pt x="1647" y="4782"/>
                  </a:cubicBezTo>
                  <a:lnTo>
                    <a:pt x="4370" y="3167"/>
                  </a:lnTo>
                  <a:cubicBezTo>
                    <a:pt x="4434" y="3072"/>
                    <a:pt x="4465" y="2914"/>
                    <a:pt x="4434" y="2787"/>
                  </a:cubicBezTo>
                  <a:cubicBezTo>
                    <a:pt x="4372" y="2726"/>
                    <a:pt x="4298" y="2691"/>
                    <a:pt x="4227" y="2691"/>
                  </a:cubicBezTo>
                  <a:cubicBezTo>
                    <a:pt x="4188" y="2691"/>
                    <a:pt x="4151" y="2701"/>
                    <a:pt x="4117" y="2724"/>
                  </a:cubicBezTo>
                  <a:lnTo>
                    <a:pt x="1362" y="4339"/>
                  </a:lnTo>
                  <a:cubicBezTo>
                    <a:pt x="1330" y="4339"/>
                    <a:pt x="1298" y="4402"/>
                    <a:pt x="1298" y="4402"/>
                  </a:cubicBezTo>
                  <a:cubicBezTo>
                    <a:pt x="1203" y="4402"/>
                    <a:pt x="1140" y="4307"/>
                    <a:pt x="1140" y="4307"/>
                  </a:cubicBezTo>
                  <a:cubicBezTo>
                    <a:pt x="1140" y="4275"/>
                    <a:pt x="1108" y="4180"/>
                    <a:pt x="1140" y="4117"/>
                  </a:cubicBezTo>
                  <a:lnTo>
                    <a:pt x="1805" y="3072"/>
                  </a:lnTo>
                  <a:cubicBezTo>
                    <a:pt x="1869" y="2977"/>
                    <a:pt x="1805" y="2724"/>
                    <a:pt x="1615" y="2724"/>
                  </a:cubicBezTo>
                  <a:lnTo>
                    <a:pt x="443" y="2724"/>
                  </a:lnTo>
                  <a:lnTo>
                    <a:pt x="443" y="475"/>
                  </a:lnTo>
                  <a:lnTo>
                    <a:pt x="8582" y="475"/>
                  </a:lnTo>
                  <a:lnTo>
                    <a:pt x="8582" y="2724"/>
                  </a:lnTo>
                  <a:lnTo>
                    <a:pt x="5352" y="2724"/>
                  </a:lnTo>
                  <a:cubicBezTo>
                    <a:pt x="5257" y="2724"/>
                    <a:pt x="5130" y="2850"/>
                    <a:pt x="5130" y="2977"/>
                  </a:cubicBezTo>
                  <a:cubicBezTo>
                    <a:pt x="5130" y="3072"/>
                    <a:pt x="5257" y="3199"/>
                    <a:pt x="5352" y="3199"/>
                  </a:cubicBezTo>
                  <a:lnTo>
                    <a:pt x="8582" y="3199"/>
                  </a:lnTo>
                  <a:cubicBezTo>
                    <a:pt x="8836" y="3199"/>
                    <a:pt x="9057" y="2977"/>
                    <a:pt x="9057" y="2724"/>
                  </a:cubicBezTo>
                  <a:lnTo>
                    <a:pt x="9057" y="475"/>
                  </a:lnTo>
                  <a:cubicBezTo>
                    <a:pt x="9057" y="190"/>
                    <a:pt x="8804" y="0"/>
                    <a:pt x="8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6"/>
            <p:cNvSpPr/>
            <p:nvPr/>
          </p:nvSpPr>
          <p:spPr>
            <a:xfrm>
              <a:off x="2055925" y="3451550"/>
              <a:ext cx="158350" cy="407075"/>
            </a:xfrm>
            <a:custGeom>
              <a:avLst/>
              <a:gdLst/>
              <a:ahLst/>
              <a:cxnLst/>
              <a:rect l="l" t="t" r="r" b="b"/>
              <a:pathLst>
                <a:path w="6334" h="16283" extrusionOk="0">
                  <a:moveTo>
                    <a:pt x="1505" y="510"/>
                  </a:moveTo>
                  <a:cubicBezTo>
                    <a:pt x="1520" y="510"/>
                    <a:pt x="1536" y="511"/>
                    <a:pt x="1552" y="512"/>
                  </a:cubicBezTo>
                  <a:lnTo>
                    <a:pt x="5131" y="860"/>
                  </a:lnTo>
                  <a:cubicBezTo>
                    <a:pt x="5321" y="860"/>
                    <a:pt x="5479" y="955"/>
                    <a:pt x="5606" y="1082"/>
                  </a:cubicBezTo>
                  <a:cubicBezTo>
                    <a:pt x="5701" y="1240"/>
                    <a:pt x="5796" y="1398"/>
                    <a:pt x="5764" y="1588"/>
                  </a:cubicBezTo>
                  <a:lnTo>
                    <a:pt x="5669" y="2475"/>
                  </a:lnTo>
                  <a:cubicBezTo>
                    <a:pt x="5402" y="2586"/>
                    <a:pt x="5104" y="2713"/>
                    <a:pt x="4797" y="2713"/>
                  </a:cubicBezTo>
                  <a:cubicBezTo>
                    <a:pt x="4667" y="2713"/>
                    <a:pt x="4534" y="2690"/>
                    <a:pt x="4402" y="2634"/>
                  </a:cubicBezTo>
                  <a:lnTo>
                    <a:pt x="3072" y="2158"/>
                  </a:lnTo>
                  <a:cubicBezTo>
                    <a:pt x="3043" y="2139"/>
                    <a:pt x="3016" y="2131"/>
                    <a:pt x="2992" y="2131"/>
                  </a:cubicBezTo>
                  <a:cubicBezTo>
                    <a:pt x="2938" y="2131"/>
                    <a:pt x="2894" y="2168"/>
                    <a:pt x="2850" y="2190"/>
                  </a:cubicBezTo>
                  <a:cubicBezTo>
                    <a:pt x="2787" y="2222"/>
                    <a:pt x="2755" y="2317"/>
                    <a:pt x="2755" y="2380"/>
                  </a:cubicBezTo>
                  <a:lnTo>
                    <a:pt x="2660" y="3267"/>
                  </a:lnTo>
                  <a:lnTo>
                    <a:pt x="2154" y="3235"/>
                  </a:lnTo>
                  <a:cubicBezTo>
                    <a:pt x="2116" y="3230"/>
                    <a:pt x="2078" y="3227"/>
                    <a:pt x="2041" y="3227"/>
                  </a:cubicBezTo>
                  <a:cubicBezTo>
                    <a:pt x="1647" y="3227"/>
                    <a:pt x="1325" y="3527"/>
                    <a:pt x="1267" y="3932"/>
                  </a:cubicBezTo>
                  <a:lnTo>
                    <a:pt x="1235" y="4470"/>
                  </a:lnTo>
                  <a:cubicBezTo>
                    <a:pt x="1204" y="4819"/>
                    <a:pt x="1362" y="5072"/>
                    <a:pt x="1647" y="5230"/>
                  </a:cubicBezTo>
                  <a:lnTo>
                    <a:pt x="1520" y="5420"/>
                  </a:lnTo>
                  <a:cubicBezTo>
                    <a:pt x="1425" y="5547"/>
                    <a:pt x="1330" y="5579"/>
                    <a:pt x="1204" y="5579"/>
                  </a:cubicBezTo>
                  <a:lnTo>
                    <a:pt x="665" y="5547"/>
                  </a:lnTo>
                  <a:cubicBezTo>
                    <a:pt x="602" y="5547"/>
                    <a:pt x="507" y="5515"/>
                    <a:pt x="444" y="5420"/>
                  </a:cubicBezTo>
                  <a:cubicBezTo>
                    <a:pt x="412" y="5357"/>
                    <a:pt x="380" y="5262"/>
                    <a:pt x="380" y="5199"/>
                  </a:cubicBezTo>
                  <a:lnTo>
                    <a:pt x="760" y="1557"/>
                  </a:lnTo>
                  <a:cubicBezTo>
                    <a:pt x="791" y="916"/>
                    <a:pt x="1086" y="510"/>
                    <a:pt x="1505" y="510"/>
                  </a:cubicBezTo>
                  <a:close/>
                  <a:moveTo>
                    <a:pt x="3262" y="2665"/>
                  </a:moveTo>
                  <a:lnTo>
                    <a:pt x="4276" y="3014"/>
                  </a:lnTo>
                  <a:cubicBezTo>
                    <a:pt x="4467" y="3082"/>
                    <a:pt x="4671" y="3115"/>
                    <a:pt x="4876" y="3115"/>
                  </a:cubicBezTo>
                  <a:cubicBezTo>
                    <a:pt x="5145" y="3115"/>
                    <a:pt x="5417" y="3058"/>
                    <a:pt x="5669" y="2950"/>
                  </a:cubicBezTo>
                  <a:lnTo>
                    <a:pt x="5669" y="2950"/>
                  </a:lnTo>
                  <a:lnTo>
                    <a:pt x="5416" y="5610"/>
                  </a:lnTo>
                  <a:cubicBezTo>
                    <a:pt x="5360" y="5627"/>
                    <a:pt x="5308" y="5634"/>
                    <a:pt x="5259" y="5634"/>
                  </a:cubicBezTo>
                  <a:cubicBezTo>
                    <a:pt x="5027" y="5634"/>
                    <a:pt x="4872" y="5478"/>
                    <a:pt x="4846" y="5452"/>
                  </a:cubicBezTo>
                  <a:cubicBezTo>
                    <a:pt x="4795" y="5401"/>
                    <a:pt x="4726" y="5369"/>
                    <a:pt x="4653" y="5369"/>
                  </a:cubicBezTo>
                  <a:cubicBezTo>
                    <a:pt x="4590" y="5369"/>
                    <a:pt x="4524" y="5393"/>
                    <a:pt x="4466" y="5452"/>
                  </a:cubicBezTo>
                  <a:cubicBezTo>
                    <a:pt x="4402" y="5515"/>
                    <a:pt x="4371" y="5674"/>
                    <a:pt x="4466" y="5800"/>
                  </a:cubicBezTo>
                  <a:cubicBezTo>
                    <a:pt x="4584" y="5948"/>
                    <a:pt x="4896" y="6152"/>
                    <a:pt x="5247" y="6152"/>
                  </a:cubicBezTo>
                  <a:cubicBezTo>
                    <a:pt x="5271" y="6152"/>
                    <a:pt x="5296" y="6151"/>
                    <a:pt x="5321" y="6149"/>
                  </a:cubicBezTo>
                  <a:lnTo>
                    <a:pt x="5321" y="6149"/>
                  </a:lnTo>
                  <a:cubicBezTo>
                    <a:pt x="5126" y="6539"/>
                    <a:pt x="4710" y="6831"/>
                    <a:pt x="4268" y="6831"/>
                  </a:cubicBezTo>
                  <a:cubicBezTo>
                    <a:pt x="4208" y="6831"/>
                    <a:pt x="4147" y="6825"/>
                    <a:pt x="4085" y="6814"/>
                  </a:cubicBezTo>
                  <a:lnTo>
                    <a:pt x="3262" y="6750"/>
                  </a:lnTo>
                  <a:cubicBezTo>
                    <a:pt x="3135" y="6750"/>
                    <a:pt x="3009" y="6814"/>
                    <a:pt x="2977" y="6972"/>
                  </a:cubicBezTo>
                  <a:cubicBezTo>
                    <a:pt x="2977" y="7099"/>
                    <a:pt x="3040" y="7226"/>
                    <a:pt x="3230" y="7257"/>
                  </a:cubicBezTo>
                  <a:lnTo>
                    <a:pt x="3832" y="7289"/>
                  </a:lnTo>
                  <a:lnTo>
                    <a:pt x="3832" y="7986"/>
                  </a:lnTo>
                  <a:lnTo>
                    <a:pt x="2344" y="7669"/>
                  </a:lnTo>
                  <a:lnTo>
                    <a:pt x="2344" y="6877"/>
                  </a:lnTo>
                  <a:cubicBezTo>
                    <a:pt x="2344" y="6782"/>
                    <a:pt x="2249" y="6624"/>
                    <a:pt x="2154" y="6624"/>
                  </a:cubicBezTo>
                  <a:cubicBezTo>
                    <a:pt x="1742" y="6560"/>
                    <a:pt x="1394" y="6339"/>
                    <a:pt x="1109" y="6022"/>
                  </a:cubicBezTo>
                  <a:lnTo>
                    <a:pt x="1109" y="6022"/>
                  </a:lnTo>
                  <a:cubicBezTo>
                    <a:pt x="1162" y="6033"/>
                    <a:pt x="1218" y="6038"/>
                    <a:pt x="1276" y="6038"/>
                  </a:cubicBezTo>
                  <a:cubicBezTo>
                    <a:pt x="1557" y="6038"/>
                    <a:pt x="1864" y="5911"/>
                    <a:pt x="1995" y="5674"/>
                  </a:cubicBezTo>
                  <a:lnTo>
                    <a:pt x="2185" y="5325"/>
                  </a:lnTo>
                  <a:lnTo>
                    <a:pt x="2787" y="5357"/>
                  </a:lnTo>
                  <a:cubicBezTo>
                    <a:pt x="2914" y="5357"/>
                    <a:pt x="3009" y="5294"/>
                    <a:pt x="3040" y="5135"/>
                  </a:cubicBezTo>
                  <a:cubicBezTo>
                    <a:pt x="3040" y="5009"/>
                    <a:pt x="2977" y="4882"/>
                    <a:pt x="2819" y="4850"/>
                  </a:cubicBezTo>
                  <a:lnTo>
                    <a:pt x="2059" y="4755"/>
                  </a:lnTo>
                  <a:cubicBezTo>
                    <a:pt x="1900" y="4755"/>
                    <a:pt x="1742" y="4597"/>
                    <a:pt x="1805" y="4439"/>
                  </a:cubicBezTo>
                  <a:lnTo>
                    <a:pt x="1837" y="3900"/>
                  </a:lnTo>
                  <a:cubicBezTo>
                    <a:pt x="1837" y="3756"/>
                    <a:pt x="1969" y="3611"/>
                    <a:pt x="2112" y="3611"/>
                  </a:cubicBezTo>
                  <a:cubicBezTo>
                    <a:pt x="2126" y="3611"/>
                    <a:pt x="2140" y="3613"/>
                    <a:pt x="2154" y="3615"/>
                  </a:cubicBezTo>
                  <a:lnTo>
                    <a:pt x="2914" y="3710"/>
                  </a:lnTo>
                  <a:cubicBezTo>
                    <a:pt x="2977" y="3710"/>
                    <a:pt x="3135" y="3615"/>
                    <a:pt x="3167" y="3457"/>
                  </a:cubicBezTo>
                  <a:lnTo>
                    <a:pt x="3262" y="2665"/>
                  </a:lnTo>
                  <a:close/>
                  <a:moveTo>
                    <a:pt x="2185" y="8081"/>
                  </a:moveTo>
                  <a:lnTo>
                    <a:pt x="3832" y="8429"/>
                  </a:lnTo>
                  <a:lnTo>
                    <a:pt x="3800" y="8904"/>
                  </a:lnTo>
                  <a:cubicBezTo>
                    <a:pt x="3769" y="8936"/>
                    <a:pt x="3769" y="8967"/>
                    <a:pt x="3737" y="8967"/>
                  </a:cubicBezTo>
                  <a:lnTo>
                    <a:pt x="3642" y="8967"/>
                  </a:lnTo>
                  <a:lnTo>
                    <a:pt x="2154" y="8081"/>
                  </a:lnTo>
                  <a:close/>
                  <a:moveTo>
                    <a:pt x="1534" y="0"/>
                  </a:moveTo>
                  <a:cubicBezTo>
                    <a:pt x="1204" y="0"/>
                    <a:pt x="931" y="126"/>
                    <a:pt x="760" y="353"/>
                  </a:cubicBezTo>
                  <a:cubicBezTo>
                    <a:pt x="539" y="638"/>
                    <a:pt x="380" y="987"/>
                    <a:pt x="317" y="1525"/>
                  </a:cubicBezTo>
                  <a:lnTo>
                    <a:pt x="0" y="5104"/>
                  </a:lnTo>
                  <a:cubicBezTo>
                    <a:pt x="0" y="5357"/>
                    <a:pt x="64" y="5547"/>
                    <a:pt x="222" y="5705"/>
                  </a:cubicBezTo>
                  <a:cubicBezTo>
                    <a:pt x="285" y="5800"/>
                    <a:pt x="380" y="5864"/>
                    <a:pt x="444" y="5895"/>
                  </a:cubicBezTo>
                  <a:cubicBezTo>
                    <a:pt x="760" y="6465"/>
                    <a:pt x="1330" y="6845"/>
                    <a:pt x="1900" y="7067"/>
                  </a:cubicBezTo>
                  <a:lnTo>
                    <a:pt x="1900" y="7701"/>
                  </a:lnTo>
                  <a:lnTo>
                    <a:pt x="1267" y="8112"/>
                  </a:lnTo>
                  <a:cubicBezTo>
                    <a:pt x="475" y="8651"/>
                    <a:pt x="0" y="9569"/>
                    <a:pt x="0" y="10456"/>
                  </a:cubicBezTo>
                  <a:lnTo>
                    <a:pt x="0" y="15998"/>
                  </a:lnTo>
                  <a:cubicBezTo>
                    <a:pt x="0" y="16124"/>
                    <a:pt x="127" y="16251"/>
                    <a:pt x="254" y="16251"/>
                  </a:cubicBezTo>
                  <a:cubicBezTo>
                    <a:pt x="380" y="16251"/>
                    <a:pt x="475" y="16124"/>
                    <a:pt x="475" y="15998"/>
                  </a:cubicBezTo>
                  <a:lnTo>
                    <a:pt x="475" y="10456"/>
                  </a:lnTo>
                  <a:cubicBezTo>
                    <a:pt x="475" y="9664"/>
                    <a:pt x="887" y="8967"/>
                    <a:pt x="1520" y="8524"/>
                  </a:cubicBezTo>
                  <a:lnTo>
                    <a:pt x="1710" y="8397"/>
                  </a:lnTo>
                  <a:lnTo>
                    <a:pt x="3420" y="9379"/>
                  </a:lnTo>
                  <a:cubicBezTo>
                    <a:pt x="3488" y="9430"/>
                    <a:pt x="3574" y="9463"/>
                    <a:pt x="3669" y="9463"/>
                  </a:cubicBezTo>
                  <a:cubicBezTo>
                    <a:pt x="3751" y="9463"/>
                    <a:pt x="3839" y="9438"/>
                    <a:pt x="3927" y="9379"/>
                  </a:cubicBezTo>
                  <a:cubicBezTo>
                    <a:pt x="4085" y="9316"/>
                    <a:pt x="4212" y="9157"/>
                    <a:pt x="4244" y="8967"/>
                  </a:cubicBezTo>
                  <a:lnTo>
                    <a:pt x="4276" y="8746"/>
                  </a:lnTo>
                  <a:lnTo>
                    <a:pt x="4751" y="9221"/>
                  </a:lnTo>
                  <a:cubicBezTo>
                    <a:pt x="5479" y="9917"/>
                    <a:pt x="5859" y="10867"/>
                    <a:pt x="5859" y="11849"/>
                  </a:cubicBezTo>
                  <a:lnTo>
                    <a:pt x="5859" y="16029"/>
                  </a:lnTo>
                  <a:cubicBezTo>
                    <a:pt x="5859" y="16156"/>
                    <a:pt x="5986" y="16283"/>
                    <a:pt x="6112" y="16283"/>
                  </a:cubicBezTo>
                  <a:cubicBezTo>
                    <a:pt x="6239" y="16283"/>
                    <a:pt x="6334" y="16156"/>
                    <a:pt x="6334" y="16029"/>
                  </a:cubicBezTo>
                  <a:lnTo>
                    <a:pt x="6334" y="11849"/>
                  </a:lnTo>
                  <a:cubicBezTo>
                    <a:pt x="6334" y="10741"/>
                    <a:pt x="5922" y="9664"/>
                    <a:pt x="5131" y="8872"/>
                  </a:cubicBezTo>
                  <a:lnTo>
                    <a:pt x="4339" y="8144"/>
                  </a:lnTo>
                  <a:lnTo>
                    <a:pt x="4339" y="7289"/>
                  </a:lnTo>
                  <a:cubicBezTo>
                    <a:pt x="5162" y="7257"/>
                    <a:pt x="5827" y="6624"/>
                    <a:pt x="5922" y="5800"/>
                  </a:cubicBezTo>
                  <a:lnTo>
                    <a:pt x="6271" y="1652"/>
                  </a:lnTo>
                  <a:cubicBezTo>
                    <a:pt x="6302" y="1303"/>
                    <a:pt x="6176" y="987"/>
                    <a:pt x="5986" y="765"/>
                  </a:cubicBezTo>
                  <a:cubicBezTo>
                    <a:pt x="5796" y="512"/>
                    <a:pt x="5511" y="385"/>
                    <a:pt x="5194" y="322"/>
                  </a:cubicBezTo>
                  <a:lnTo>
                    <a:pt x="1647" y="5"/>
                  </a:lnTo>
                  <a:cubicBezTo>
                    <a:pt x="1609" y="2"/>
                    <a:pt x="1571" y="0"/>
                    <a:pt x="1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6"/>
            <p:cNvSpPr/>
            <p:nvPr/>
          </p:nvSpPr>
          <p:spPr>
            <a:xfrm>
              <a:off x="2095500" y="3700275"/>
              <a:ext cx="66525" cy="157575"/>
            </a:xfrm>
            <a:custGeom>
              <a:avLst/>
              <a:gdLst/>
              <a:ahLst/>
              <a:cxnLst/>
              <a:rect l="l" t="t" r="r" b="b"/>
              <a:pathLst>
                <a:path w="2661" h="6303" extrusionOk="0">
                  <a:moveTo>
                    <a:pt x="1267" y="475"/>
                  </a:moveTo>
                  <a:cubicBezTo>
                    <a:pt x="1742" y="475"/>
                    <a:pt x="2122" y="855"/>
                    <a:pt x="2122" y="1298"/>
                  </a:cubicBezTo>
                  <a:lnTo>
                    <a:pt x="2122" y="3199"/>
                  </a:lnTo>
                  <a:lnTo>
                    <a:pt x="444" y="3199"/>
                  </a:lnTo>
                  <a:lnTo>
                    <a:pt x="444" y="1298"/>
                  </a:lnTo>
                  <a:cubicBezTo>
                    <a:pt x="444" y="823"/>
                    <a:pt x="856" y="475"/>
                    <a:pt x="1267" y="475"/>
                  </a:cubicBezTo>
                  <a:close/>
                  <a:moveTo>
                    <a:pt x="1331" y="0"/>
                  </a:moveTo>
                  <a:cubicBezTo>
                    <a:pt x="602" y="0"/>
                    <a:pt x="1" y="602"/>
                    <a:pt x="1" y="1298"/>
                  </a:cubicBezTo>
                  <a:lnTo>
                    <a:pt x="1" y="6049"/>
                  </a:lnTo>
                  <a:cubicBezTo>
                    <a:pt x="1" y="6175"/>
                    <a:pt x="127" y="6302"/>
                    <a:pt x="254" y="6302"/>
                  </a:cubicBezTo>
                  <a:cubicBezTo>
                    <a:pt x="381" y="6302"/>
                    <a:pt x="476" y="6175"/>
                    <a:pt x="476" y="6049"/>
                  </a:cubicBezTo>
                  <a:lnTo>
                    <a:pt x="476" y="3674"/>
                  </a:lnTo>
                  <a:lnTo>
                    <a:pt x="2186" y="3674"/>
                  </a:lnTo>
                  <a:lnTo>
                    <a:pt x="2186" y="6049"/>
                  </a:lnTo>
                  <a:cubicBezTo>
                    <a:pt x="2186" y="6175"/>
                    <a:pt x="2312" y="6302"/>
                    <a:pt x="2439" y="6302"/>
                  </a:cubicBezTo>
                  <a:cubicBezTo>
                    <a:pt x="2534" y="6302"/>
                    <a:pt x="2661" y="6175"/>
                    <a:pt x="2661" y="6049"/>
                  </a:cubicBezTo>
                  <a:lnTo>
                    <a:pt x="2661" y="1298"/>
                  </a:lnTo>
                  <a:cubicBezTo>
                    <a:pt x="2629" y="602"/>
                    <a:pt x="2027" y="0"/>
                    <a:pt x="1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6"/>
            <p:cNvSpPr/>
            <p:nvPr/>
          </p:nvSpPr>
          <p:spPr>
            <a:xfrm>
              <a:off x="2320350" y="3555675"/>
              <a:ext cx="146500" cy="302175"/>
            </a:xfrm>
            <a:custGeom>
              <a:avLst/>
              <a:gdLst/>
              <a:ahLst/>
              <a:cxnLst/>
              <a:rect l="l" t="t" r="r" b="b"/>
              <a:pathLst>
                <a:path w="5860" h="12087" extrusionOk="0">
                  <a:moveTo>
                    <a:pt x="1046" y="495"/>
                  </a:moveTo>
                  <a:lnTo>
                    <a:pt x="3801" y="875"/>
                  </a:lnTo>
                  <a:cubicBezTo>
                    <a:pt x="4244" y="970"/>
                    <a:pt x="4624" y="1192"/>
                    <a:pt x="4909" y="1540"/>
                  </a:cubicBezTo>
                  <a:cubicBezTo>
                    <a:pt x="5194" y="1920"/>
                    <a:pt x="5321" y="2395"/>
                    <a:pt x="5226" y="2807"/>
                  </a:cubicBezTo>
                  <a:lnTo>
                    <a:pt x="4941" y="4771"/>
                  </a:lnTo>
                  <a:cubicBezTo>
                    <a:pt x="4909" y="4866"/>
                    <a:pt x="4909" y="4961"/>
                    <a:pt x="4688" y="4961"/>
                  </a:cubicBezTo>
                  <a:lnTo>
                    <a:pt x="4086" y="4866"/>
                  </a:lnTo>
                  <a:cubicBezTo>
                    <a:pt x="4118" y="4834"/>
                    <a:pt x="4118" y="4771"/>
                    <a:pt x="4118" y="4676"/>
                  </a:cubicBezTo>
                  <a:lnTo>
                    <a:pt x="4213" y="4169"/>
                  </a:lnTo>
                  <a:cubicBezTo>
                    <a:pt x="4244" y="3821"/>
                    <a:pt x="3991" y="3441"/>
                    <a:pt x="3643" y="3409"/>
                  </a:cubicBezTo>
                  <a:lnTo>
                    <a:pt x="3168" y="3346"/>
                  </a:lnTo>
                  <a:lnTo>
                    <a:pt x="1901" y="2142"/>
                  </a:lnTo>
                  <a:cubicBezTo>
                    <a:pt x="1864" y="2105"/>
                    <a:pt x="1816" y="2090"/>
                    <a:pt x="1770" y="2090"/>
                  </a:cubicBezTo>
                  <a:cubicBezTo>
                    <a:pt x="1737" y="2090"/>
                    <a:pt x="1705" y="2097"/>
                    <a:pt x="1679" y="2110"/>
                  </a:cubicBezTo>
                  <a:cubicBezTo>
                    <a:pt x="1584" y="2142"/>
                    <a:pt x="1521" y="2237"/>
                    <a:pt x="1521" y="2300"/>
                  </a:cubicBezTo>
                  <a:lnTo>
                    <a:pt x="1426" y="2871"/>
                  </a:lnTo>
                  <a:lnTo>
                    <a:pt x="634" y="2142"/>
                  </a:lnTo>
                  <a:cubicBezTo>
                    <a:pt x="507" y="2079"/>
                    <a:pt x="476" y="1889"/>
                    <a:pt x="476" y="1794"/>
                  </a:cubicBezTo>
                  <a:lnTo>
                    <a:pt x="602" y="844"/>
                  </a:lnTo>
                  <a:cubicBezTo>
                    <a:pt x="602" y="717"/>
                    <a:pt x="666" y="654"/>
                    <a:pt x="761" y="559"/>
                  </a:cubicBezTo>
                  <a:cubicBezTo>
                    <a:pt x="824" y="495"/>
                    <a:pt x="951" y="495"/>
                    <a:pt x="1046" y="495"/>
                  </a:cubicBezTo>
                  <a:close/>
                  <a:moveTo>
                    <a:pt x="1964" y="2902"/>
                  </a:moveTo>
                  <a:lnTo>
                    <a:pt x="2978" y="3821"/>
                  </a:lnTo>
                  <a:cubicBezTo>
                    <a:pt x="3009" y="3852"/>
                    <a:pt x="3041" y="3852"/>
                    <a:pt x="3073" y="3884"/>
                  </a:cubicBezTo>
                  <a:lnTo>
                    <a:pt x="3643" y="3979"/>
                  </a:lnTo>
                  <a:cubicBezTo>
                    <a:pt x="3769" y="3979"/>
                    <a:pt x="3801" y="4074"/>
                    <a:pt x="3801" y="4169"/>
                  </a:cubicBezTo>
                  <a:lnTo>
                    <a:pt x="3738" y="4676"/>
                  </a:lnTo>
                  <a:cubicBezTo>
                    <a:pt x="3738" y="4802"/>
                    <a:pt x="3611" y="4834"/>
                    <a:pt x="3516" y="4834"/>
                  </a:cubicBezTo>
                  <a:lnTo>
                    <a:pt x="2978" y="4771"/>
                  </a:lnTo>
                  <a:cubicBezTo>
                    <a:pt x="2851" y="4771"/>
                    <a:pt x="2724" y="4834"/>
                    <a:pt x="2693" y="4961"/>
                  </a:cubicBezTo>
                  <a:cubicBezTo>
                    <a:pt x="2693" y="5087"/>
                    <a:pt x="2756" y="5182"/>
                    <a:pt x="2883" y="5246"/>
                  </a:cubicBezTo>
                  <a:lnTo>
                    <a:pt x="4719" y="5499"/>
                  </a:lnTo>
                  <a:lnTo>
                    <a:pt x="4878" y="5499"/>
                  </a:lnTo>
                  <a:cubicBezTo>
                    <a:pt x="4688" y="5847"/>
                    <a:pt x="4308" y="6132"/>
                    <a:pt x="3833" y="6227"/>
                  </a:cubicBezTo>
                  <a:cubicBezTo>
                    <a:pt x="3738" y="6227"/>
                    <a:pt x="3643" y="6354"/>
                    <a:pt x="3643" y="6449"/>
                  </a:cubicBezTo>
                  <a:lnTo>
                    <a:pt x="3643" y="7494"/>
                  </a:lnTo>
                  <a:cubicBezTo>
                    <a:pt x="3453" y="7557"/>
                    <a:pt x="3168" y="7653"/>
                    <a:pt x="2851" y="7653"/>
                  </a:cubicBezTo>
                  <a:cubicBezTo>
                    <a:pt x="2534" y="7653"/>
                    <a:pt x="2249" y="7621"/>
                    <a:pt x="2059" y="7494"/>
                  </a:cubicBezTo>
                  <a:lnTo>
                    <a:pt x="2059" y="6544"/>
                  </a:lnTo>
                  <a:lnTo>
                    <a:pt x="2724" y="6671"/>
                  </a:lnTo>
                  <a:cubicBezTo>
                    <a:pt x="2851" y="6671"/>
                    <a:pt x="2978" y="6576"/>
                    <a:pt x="3009" y="6449"/>
                  </a:cubicBezTo>
                  <a:cubicBezTo>
                    <a:pt x="3009" y="6354"/>
                    <a:pt x="2946" y="6227"/>
                    <a:pt x="2819" y="6196"/>
                  </a:cubicBezTo>
                  <a:lnTo>
                    <a:pt x="1647" y="6037"/>
                  </a:lnTo>
                  <a:cubicBezTo>
                    <a:pt x="1426" y="5974"/>
                    <a:pt x="1172" y="5879"/>
                    <a:pt x="1077" y="5657"/>
                  </a:cubicBezTo>
                  <a:cubicBezTo>
                    <a:pt x="919" y="5467"/>
                    <a:pt x="856" y="5246"/>
                    <a:pt x="919" y="4992"/>
                  </a:cubicBezTo>
                  <a:lnTo>
                    <a:pt x="1141" y="3251"/>
                  </a:lnTo>
                  <a:lnTo>
                    <a:pt x="1489" y="3567"/>
                  </a:lnTo>
                  <a:cubicBezTo>
                    <a:pt x="1555" y="3589"/>
                    <a:pt x="1605" y="3626"/>
                    <a:pt x="1661" y="3626"/>
                  </a:cubicBezTo>
                  <a:cubicBezTo>
                    <a:pt x="1687" y="3626"/>
                    <a:pt x="1713" y="3619"/>
                    <a:pt x="1742" y="3599"/>
                  </a:cubicBezTo>
                  <a:cubicBezTo>
                    <a:pt x="1806" y="3567"/>
                    <a:pt x="1901" y="3504"/>
                    <a:pt x="1901" y="3409"/>
                  </a:cubicBezTo>
                  <a:lnTo>
                    <a:pt x="1964" y="2902"/>
                  </a:lnTo>
                  <a:close/>
                  <a:moveTo>
                    <a:pt x="2978" y="9078"/>
                  </a:moveTo>
                  <a:cubicBezTo>
                    <a:pt x="3326" y="9078"/>
                    <a:pt x="3611" y="9363"/>
                    <a:pt x="3611" y="9711"/>
                  </a:cubicBezTo>
                  <a:lnTo>
                    <a:pt x="3611" y="10661"/>
                  </a:lnTo>
                  <a:lnTo>
                    <a:pt x="2344" y="10661"/>
                  </a:lnTo>
                  <a:lnTo>
                    <a:pt x="2344" y="9711"/>
                  </a:lnTo>
                  <a:cubicBezTo>
                    <a:pt x="2344" y="9363"/>
                    <a:pt x="2629" y="9078"/>
                    <a:pt x="2978" y="9078"/>
                  </a:cubicBezTo>
                  <a:close/>
                  <a:moveTo>
                    <a:pt x="3864" y="7906"/>
                  </a:moveTo>
                  <a:lnTo>
                    <a:pt x="4149" y="8033"/>
                  </a:lnTo>
                  <a:cubicBezTo>
                    <a:pt x="4561" y="8159"/>
                    <a:pt x="4783" y="8508"/>
                    <a:pt x="4783" y="8919"/>
                  </a:cubicBezTo>
                  <a:lnTo>
                    <a:pt x="4783" y="10693"/>
                  </a:lnTo>
                  <a:lnTo>
                    <a:pt x="4086" y="10693"/>
                  </a:lnTo>
                  <a:lnTo>
                    <a:pt x="4086" y="9743"/>
                  </a:lnTo>
                  <a:cubicBezTo>
                    <a:pt x="4086" y="9141"/>
                    <a:pt x="3611" y="8634"/>
                    <a:pt x="2978" y="8634"/>
                  </a:cubicBezTo>
                  <a:cubicBezTo>
                    <a:pt x="2376" y="8634"/>
                    <a:pt x="1869" y="9109"/>
                    <a:pt x="1869" y="9743"/>
                  </a:cubicBezTo>
                  <a:lnTo>
                    <a:pt x="1869" y="10693"/>
                  </a:lnTo>
                  <a:lnTo>
                    <a:pt x="697" y="10693"/>
                  </a:lnTo>
                  <a:lnTo>
                    <a:pt x="697" y="10471"/>
                  </a:lnTo>
                  <a:cubicBezTo>
                    <a:pt x="697" y="9679"/>
                    <a:pt x="1014" y="8888"/>
                    <a:pt x="1552" y="8286"/>
                  </a:cubicBezTo>
                  <a:lnTo>
                    <a:pt x="1806" y="7969"/>
                  </a:lnTo>
                  <a:cubicBezTo>
                    <a:pt x="2091" y="8096"/>
                    <a:pt x="2408" y="8159"/>
                    <a:pt x="2819" y="8159"/>
                  </a:cubicBezTo>
                  <a:cubicBezTo>
                    <a:pt x="3199" y="8159"/>
                    <a:pt x="3611" y="8096"/>
                    <a:pt x="3864" y="7906"/>
                  </a:cubicBezTo>
                  <a:close/>
                  <a:moveTo>
                    <a:pt x="1869" y="11168"/>
                  </a:moveTo>
                  <a:lnTo>
                    <a:pt x="1869" y="11611"/>
                  </a:lnTo>
                  <a:lnTo>
                    <a:pt x="729" y="11611"/>
                  </a:lnTo>
                  <a:lnTo>
                    <a:pt x="729" y="11168"/>
                  </a:lnTo>
                  <a:close/>
                  <a:moveTo>
                    <a:pt x="4783" y="11168"/>
                  </a:moveTo>
                  <a:lnTo>
                    <a:pt x="4783" y="11611"/>
                  </a:lnTo>
                  <a:lnTo>
                    <a:pt x="4086" y="11611"/>
                  </a:lnTo>
                  <a:lnTo>
                    <a:pt x="4086" y="11168"/>
                  </a:lnTo>
                  <a:close/>
                  <a:moveTo>
                    <a:pt x="992" y="0"/>
                  </a:moveTo>
                  <a:cubicBezTo>
                    <a:pt x="813" y="0"/>
                    <a:pt x="631" y="80"/>
                    <a:pt x="507" y="179"/>
                  </a:cubicBezTo>
                  <a:cubicBezTo>
                    <a:pt x="317" y="305"/>
                    <a:pt x="191" y="527"/>
                    <a:pt x="159" y="749"/>
                  </a:cubicBezTo>
                  <a:lnTo>
                    <a:pt x="32" y="1699"/>
                  </a:lnTo>
                  <a:cubicBezTo>
                    <a:pt x="1" y="2015"/>
                    <a:pt x="127" y="2300"/>
                    <a:pt x="349" y="2490"/>
                  </a:cubicBezTo>
                  <a:lnTo>
                    <a:pt x="761" y="2807"/>
                  </a:lnTo>
                  <a:lnTo>
                    <a:pt x="444" y="4866"/>
                  </a:lnTo>
                  <a:cubicBezTo>
                    <a:pt x="412" y="5214"/>
                    <a:pt x="476" y="5626"/>
                    <a:pt x="729" y="5911"/>
                  </a:cubicBezTo>
                  <a:cubicBezTo>
                    <a:pt x="951" y="6196"/>
                    <a:pt x="1267" y="6386"/>
                    <a:pt x="1616" y="6449"/>
                  </a:cubicBezTo>
                  <a:lnTo>
                    <a:pt x="1616" y="7526"/>
                  </a:lnTo>
                  <a:lnTo>
                    <a:pt x="1267" y="7906"/>
                  </a:lnTo>
                  <a:cubicBezTo>
                    <a:pt x="634" y="8603"/>
                    <a:pt x="286" y="9489"/>
                    <a:pt x="286" y="10408"/>
                  </a:cubicBezTo>
                  <a:lnTo>
                    <a:pt x="286" y="11833"/>
                  </a:lnTo>
                  <a:cubicBezTo>
                    <a:pt x="286" y="11959"/>
                    <a:pt x="412" y="12086"/>
                    <a:pt x="507" y="12086"/>
                  </a:cubicBezTo>
                  <a:lnTo>
                    <a:pt x="2154" y="12086"/>
                  </a:lnTo>
                  <a:cubicBezTo>
                    <a:pt x="2249" y="12086"/>
                    <a:pt x="2376" y="11959"/>
                    <a:pt x="2376" y="11833"/>
                  </a:cubicBezTo>
                  <a:lnTo>
                    <a:pt x="2376" y="11168"/>
                  </a:lnTo>
                  <a:lnTo>
                    <a:pt x="3611" y="11168"/>
                  </a:lnTo>
                  <a:lnTo>
                    <a:pt x="3611" y="11833"/>
                  </a:lnTo>
                  <a:cubicBezTo>
                    <a:pt x="3611" y="11959"/>
                    <a:pt x="3738" y="12086"/>
                    <a:pt x="3833" y="12086"/>
                  </a:cubicBezTo>
                  <a:lnTo>
                    <a:pt x="5036" y="12086"/>
                  </a:lnTo>
                  <a:cubicBezTo>
                    <a:pt x="5131" y="12086"/>
                    <a:pt x="5258" y="11959"/>
                    <a:pt x="5258" y="11833"/>
                  </a:cubicBezTo>
                  <a:lnTo>
                    <a:pt x="5258" y="8919"/>
                  </a:lnTo>
                  <a:cubicBezTo>
                    <a:pt x="5258" y="8318"/>
                    <a:pt x="4909" y="7811"/>
                    <a:pt x="4339" y="7557"/>
                  </a:cubicBezTo>
                  <a:lnTo>
                    <a:pt x="4118" y="7494"/>
                  </a:lnTo>
                  <a:lnTo>
                    <a:pt x="4118" y="6671"/>
                  </a:lnTo>
                  <a:cubicBezTo>
                    <a:pt x="4783" y="6449"/>
                    <a:pt x="5353" y="5879"/>
                    <a:pt x="5416" y="5151"/>
                  </a:cubicBezTo>
                  <a:lnTo>
                    <a:pt x="5733" y="2934"/>
                  </a:lnTo>
                  <a:cubicBezTo>
                    <a:pt x="5859" y="2332"/>
                    <a:pt x="5701" y="1762"/>
                    <a:pt x="5353" y="1287"/>
                  </a:cubicBezTo>
                  <a:cubicBezTo>
                    <a:pt x="5004" y="812"/>
                    <a:pt x="4466" y="495"/>
                    <a:pt x="3928" y="400"/>
                  </a:cubicBezTo>
                  <a:lnTo>
                    <a:pt x="1141" y="20"/>
                  </a:lnTo>
                  <a:cubicBezTo>
                    <a:pt x="1092" y="6"/>
                    <a:pt x="1042" y="0"/>
                    <a:pt x="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6"/>
            <p:cNvSpPr/>
            <p:nvPr/>
          </p:nvSpPr>
          <p:spPr>
            <a:xfrm>
              <a:off x="2359950" y="3655925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53" y="1"/>
                  </a:moveTo>
                  <a:cubicBezTo>
                    <a:pt x="95" y="1"/>
                    <a:pt x="0" y="127"/>
                    <a:pt x="0" y="222"/>
                  </a:cubicBezTo>
                  <a:cubicBezTo>
                    <a:pt x="0" y="349"/>
                    <a:pt x="127" y="476"/>
                    <a:pt x="253" y="476"/>
                  </a:cubicBezTo>
                  <a:cubicBezTo>
                    <a:pt x="348" y="476"/>
                    <a:pt x="475" y="349"/>
                    <a:pt x="475" y="222"/>
                  </a:cubicBezTo>
                  <a:cubicBezTo>
                    <a:pt x="475" y="127"/>
                    <a:pt x="34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6"/>
            <p:cNvSpPr/>
            <p:nvPr/>
          </p:nvSpPr>
          <p:spPr>
            <a:xfrm>
              <a:off x="2314800" y="3486500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23" y="0"/>
                  </a:moveTo>
                  <a:cubicBezTo>
                    <a:pt x="96" y="0"/>
                    <a:pt x="1" y="127"/>
                    <a:pt x="1" y="254"/>
                  </a:cubicBezTo>
                  <a:cubicBezTo>
                    <a:pt x="1" y="349"/>
                    <a:pt x="96" y="475"/>
                    <a:pt x="223" y="475"/>
                  </a:cubicBezTo>
                  <a:cubicBezTo>
                    <a:pt x="349" y="475"/>
                    <a:pt x="476" y="349"/>
                    <a:pt x="476" y="254"/>
                  </a:cubicBezTo>
                  <a:cubicBezTo>
                    <a:pt x="476" y="127"/>
                    <a:pt x="349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6"/>
            <p:cNvSpPr/>
            <p:nvPr/>
          </p:nvSpPr>
          <p:spPr>
            <a:xfrm>
              <a:off x="2344900" y="3486500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54" y="0"/>
                  </a:moveTo>
                  <a:cubicBezTo>
                    <a:pt x="95" y="0"/>
                    <a:pt x="0" y="127"/>
                    <a:pt x="0" y="254"/>
                  </a:cubicBezTo>
                  <a:cubicBezTo>
                    <a:pt x="0" y="349"/>
                    <a:pt x="127" y="475"/>
                    <a:pt x="254" y="475"/>
                  </a:cubicBezTo>
                  <a:cubicBezTo>
                    <a:pt x="380" y="475"/>
                    <a:pt x="475" y="349"/>
                    <a:pt x="475" y="254"/>
                  </a:cubicBezTo>
                  <a:cubicBezTo>
                    <a:pt x="475" y="127"/>
                    <a:pt x="380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6"/>
            <p:cNvSpPr/>
            <p:nvPr/>
          </p:nvSpPr>
          <p:spPr>
            <a:xfrm>
              <a:off x="2374975" y="3486500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23" y="0"/>
                  </a:moveTo>
                  <a:cubicBezTo>
                    <a:pt x="127" y="0"/>
                    <a:pt x="1" y="127"/>
                    <a:pt x="1" y="254"/>
                  </a:cubicBezTo>
                  <a:cubicBezTo>
                    <a:pt x="1" y="349"/>
                    <a:pt x="127" y="475"/>
                    <a:pt x="223" y="475"/>
                  </a:cubicBezTo>
                  <a:cubicBezTo>
                    <a:pt x="349" y="475"/>
                    <a:pt x="476" y="349"/>
                    <a:pt x="476" y="254"/>
                  </a:cubicBezTo>
                  <a:cubicBezTo>
                    <a:pt x="476" y="127"/>
                    <a:pt x="349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6"/>
            <p:cNvSpPr/>
            <p:nvPr/>
          </p:nvSpPr>
          <p:spPr>
            <a:xfrm>
              <a:off x="2169925" y="3549825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54" y="1"/>
                  </a:moveTo>
                  <a:cubicBezTo>
                    <a:pt x="127" y="1"/>
                    <a:pt x="1" y="128"/>
                    <a:pt x="1" y="254"/>
                  </a:cubicBezTo>
                  <a:cubicBezTo>
                    <a:pt x="1" y="349"/>
                    <a:pt x="127" y="476"/>
                    <a:pt x="254" y="476"/>
                  </a:cubicBezTo>
                  <a:cubicBezTo>
                    <a:pt x="349" y="476"/>
                    <a:pt x="476" y="349"/>
                    <a:pt x="476" y="254"/>
                  </a:cubicBezTo>
                  <a:cubicBezTo>
                    <a:pt x="476" y="128"/>
                    <a:pt x="349" y="1"/>
                    <a:pt x="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" name="Google Shape;1512;p56"/>
          <p:cNvGrpSpPr/>
          <p:nvPr/>
        </p:nvGrpSpPr>
        <p:grpSpPr>
          <a:xfrm>
            <a:off x="843800" y="3213824"/>
            <a:ext cx="364408" cy="341418"/>
            <a:chOff x="823200" y="4024075"/>
            <a:chExt cx="414100" cy="387975"/>
          </a:xfrm>
        </p:grpSpPr>
        <p:sp>
          <p:nvSpPr>
            <p:cNvPr id="1513" name="Google Shape;1513;p56"/>
            <p:cNvSpPr/>
            <p:nvPr/>
          </p:nvSpPr>
          <p:spPr>
            <a:xfrm>
              <a:off x="1112175" y="4206975"/>
              <a:ext cx="11900" cy="15850"/>
            </a:xfrm>
            <a:custGeom>
              <a:avLst/>
              <a:gdLst/>
              <a:ahLst/>
              <a:cxnLst/>
              <a:rect l="l" t="t" r="r" b="b"/>
              <a:pathLst>
                <a:path w="476" h="634" extrusionOk="0">
                  <a:moveTo>
                    <a:pt x="222" y="0"/>
                  </a:moveTo>
                  <a:cubicBezTo>
                    <a:pt x="127" y="0"/>
                    <a:pt x="1" y="127"/>
                    <a:pt x="1" y="253"/>
                  </a:cubicBezTo>
                  <a:lnTo>
                    <a:pt x="1" y="412"/>
                  </a:lnTo>
                  <a:cubicBezTo>
                    <a:pt x="1" y="570"/>
                    <a:pt x="127" y="634"/>
                    <a:pt x="222" y="634"/>
                  </a:cubicBezTo>
                  <a:cubicBezTo>
                    <a:pt x="349" y="634"/>
                    <a:pt x="476" y="507"/>
                    <a:pt x="476" y="412"/>
                  </a:cubicBezTo>
                  <a:lnTo>
                    <a:pt x="476" y="253"/>
                  </a:lnTo>
                  <a:cubicBezTo>
                    <a:pt x="476" y="127"/>
                    <a:pt x="349" y="0"/>
                    <a:pt x="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6"/>
            <p:cNvSpPr/>
            <p:nvPr/>
          </p:nvSpPr>
          <p:spPr>
            <a:xfrm>
              <a:off x="1100300" y="4231500"/>
              <a:ext cx="35650" cy="18250"/>
            </a:xfrm>
            <a:custGeom>
              <a:avLst/>
              <a:gdLst/>
              <a:ahLst/>
              <a:cxnLst/>
              <a:rect l="l" t="t" r="r" b="b"/>
              <a:pathLst>
                <a:path w="1426" h="730" extrusionOk="0">
                  <a:moveTo>
                    <a:pt x="697" y="1"/>
                  </a:moveTo>
                  <a:cubicBezTo>
                    <a:pt x="412" y="1"/>
                    <a:pt x="191" y="128"/>
                    <a:pt x="64" y="381"/>
                  </a:cubicBezTo>
                  <a:cubicBezTo>
                    <a:pt x="1" y="476"/>
                    <a:pt x="32" y="634"/>
                    <a:pt x="159" y="698"/>
                  </a:cubicBezTo>
                  <a:cubicBezTo>
                    <a:pt x="191" y="729"/>
                    <a:pt x="222" y="729"/>
                    <a:pt x="286" y="729"/>
                  </a:cubicBezTo>
                  <a:cubicBezTo>
                    <a:pt x="349" y="729"/>
                    <a:pt x="444" y="698"/>
                    <a:pt x="476" y="603"/>
                  </a:cubicBezTo>
                  <a:cubicBezTo>
                    <a:pt x="507" y="539"/>
                    <a:pt x="602" y="476"/>
                    <a:pt x="697" y="476"/>
                  </a:cubicBezTo>
                  <a:cubicBezTo>
                    <a:pt x="792" y="476"/>
                    <a:pt x="919" y="539"/>
                    <a:pt x="951" y="603"/>
                  </a:cubicBezTo>
                  <a:cubicBezTo>
                    <a:pt x="993" y="687"/>
                    <a:pt x="1063" y="729"/>
                    <a:pt x="1143" y="729"/>
                  </a:cubicBezTo>
                  <a:cubicBezTo>
                    <a:pt x="1183" y="729"/>
                    <a:pt x="1225" y="719"/>
                    <a:pt x="1267" y="698"/>
                  </a:cubicBezTo>
                  <a:cubicBezTo>
                    <a:pt x="1362" y="603"/>
                    <a:pt x="1426" y="476"/>
                    <a:pt x="1331" y="381"/>
                  </a:cubicBezTo>
                  <a:cubicBezTo>
                    <a:pt x="1204" y="128"/>
                    <a:pt x="951" y="1"/>
                    <a:pt x="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6"/>
            <p:cNvSpPr/>
            <p:nvPr/>
          </p:nvSpPr>
          <p:spPr>
            <a:xfrm>
              <a:off x="862000" y="4120675"/>
              <a:ext cx="375300" cy="291375"/>
            </a:xfrm>
            <a:custGeom>
              <a:avLst/>
              <a:gdLst/>
              <a:ahLst/>
              <a:cxnLst/>
              <a:rect l="l" t="t" r="r" b="b"/>
              <a:pathLst>
                <a:path w="15012" h="11655" extrusionOk="0">
                  <a:moveTo>
                    <a:pt x="4371" y="729"/>
                  </a:moveTo>
                  <a:cubicBezTo>
                    <a:pt x="5162" y="729"/>
                    <a:pt x="5796" y="1362"/>
                    <a:pt x="5796" y="2154"/>
                  </a:cubicBezTo>
                  <a:lnTo>
                    <a:pt x="5796" y="3167"/>
                  </a:lnTo>
                  <a:lnTo>
                    <a:pt x="4782" y="3167"/>
                  </a:lnTo>
                  <a:lnTo>
                    <a:pt x="4782" y="2375"/>
                  </a:lnTo>
                  <a:cubicBezTo>
                    <a:pt x="4782" y="2280"/>
                    <a:pt x="4656" y="2154"/>
                    <a:pt x="4529" y="2154"/>
                  </a:cubicBezTo>
                  <a:cubicBezTo>
                    <a:pt x="4434" y="2154"/>
                    <a:pt x="4307" y="2280"/>
                    <a:pt x="4307" y="2375"/>
                  </a:cubicBezTo>
                  <a:lnTo>
                    <a:pt x="4307" y="3167"/>
                  </a:lnTo>
                  <a:lnTo>
                    <a:pt x="665" y="3167"/>
                  </a:lnTo>
                  <a:lnTo>
                    <a:pt x="665" y="2154"/>
                  </a:lnTo>
                  <a:cubicBezTo>
                    <a:pt x="602" y="1362"/>
                    <a:pt x="1299" y="729"/>
                    <a:pt x="2090" y="729"/>
                  </a:cubicBezTo>
                  <a:close/>
                  <a:moveTo>
                    <a:pt x="7791" y="3420"/>
                  </a:moveTo>
                  <a:lnTo>
                    <a:pt x="7791" y="4244"/>
                  </a:lnTo>
                  <a:lnTo>
                    <a:pt x="7442" y="4244"/>
                  </a:lnTo>
                  <a:cubicBezTo>
                    <a:pt x="7347" y="4244"/>
                    <a:pt x="7316" y="4181"/>
                    <a:pt x="7316" y="4117"/>
                  </a:cubicBezTo>
                  <a:lnTo>
                    <a:pt x="7316" y="3547"/>
                  </a:lnTo>
                  <a:cubicBezTo>
                    <a:pt x="7316" y="3452"/>
                    <a:pt x="7379" y="3420"/>
                    <a:pt x="7442" y="3420"/>
                  </a:cubicBezTo>
                  <a:close/>
                  <a:moveTo>
                    <a:pt x="13016" y="3389"/>
                  </a:moveTo>
                  <a:cubicBezTo>
                    <a:pt x="13143" y="3389"/>
                    <a:pt x="13206" y="3452"/>
                    <a:pt x="13206" y="3579"/>
                  </a:cubicBezTo>
                  <a:lnTo>
                    <a:pt x="13206" y="4054"/>
                  </a:lnTo>
                  <a:cubicBezTo>
                    <a:pt x="13206" y="4181"/>
                    <a:pt x="13143" y="4244"/>
                    <a:pt x="13016" y="4244"/>
                  </a:cubicBezTo>
                  <a:lnTo>
                    <a:pt x="12731" y="4244"/>
                  </a:lnTo>
                  <a:lnTo>
                    <a:pt x="12731" y="3389"/>
                  </a:lnTo>
                  <a:close/>
                  <a:moveTo>
                    <a:pt x="792" y="3610"/>
                  </a:moveTo>
                  <a:lnTo>
                    <a:pt x="792" y="4592"/>
                  </a:lnTo>
                  <a:lnTo>
                    <a:pt x="792" y="4751"/>
                  </a:lnTo>
                  <a:cubicBezTo>
                    <a:pt x="748" y="4773"/>
                    <a:pt x="700" y="4787"/>
                    <a:pt x="655" y="4787"/>
                  </a:cubicBezTo>
                  <a:cubicBezTo>
                    <a:pt x="570" y="4787"/>
                    <a:pt x="496" y="4737"/>
                    <a:pt x="475" y="4592"/>
                  </a:cubicBezTo>
                  <a:lnTo>
                    <a:pt x="475" y="3800"/>
                  </a:lnTo>
                  <a:cubicBezTo>
                    <a:pt x="475" y="3705"/>
                    <a:pt x="539" y="3610"/>
                    <a:pt x="665" y="3610"/>
                  </a:cubicBezTo>
                  <a:close/>
                  <a:moveTo>
                    <a:pt x="5764" y="3642"/>
                  </a:moveTo>
                  <a:cubicBezTo>
                    <a:pt x="5891" y="3642"/>
                    <a:pt x="5954" y="3737"/>
                    <a:pt x="5954" y="3864"/>
                  </a:cubicBezTo>
                  <a:lnTo>
                    <a:pt x="5954" y="4592"/>
                  </a:lnTo>
                  <a:cubicBezTo>
                    <a:pt x="5954" y="4719"/>
                    <a:pt x="5891" y="4814"/>
                    <a:pt x="5764" y="4814"/>
                  </a:cubicBezTo>
                  <a:lnTo>
                    <a:pt x="5637" y="4814"/>
                  </a:lnTo>
                  <a:lnTo>
                    <a:pt x="5637" y="4656"/>
                  </a:lnTo>
                  <a:lnTo>
                    <a:pt x="5637" y="3642"/>
                  </a:lnTo>
                  <a:close/>
                  <a:moveTo>
                    <a:pt x="10198" y="2407"/>
                  </a:moveTo>
                  <a:lnTo>
                    <a:pt x="12256" y="3262"/>
                  </a:lnTo>
                  <a:lnTo>
                    <a:pt x="12256" y="4751"/>
                  </a:lnTo>
                  <a:cubicBezTo>
                    <a:pt x="12256" y="5226"/>
                    <a:pt x="11876" y="5669"/>
                    <a:pt x="11338" y="5669"/>
                  </a:cubicBezTo>
                  <a:lnTo>
                    <a:pt x="9184" y="5669"/>
                  </a:lnTo>
                  <a:cubicBezTo>
                    <a:pt x="8646" y="5669"/>
                    <a:pt x="8266" y="5289"/>
                    <a:pt x="8266" y="4751"/>
                  </a:cubicBezTo>
                  <a:lnTo>
                    <a:pt x="8266" y="2470"/>
                  </a:lnTo>
                  <a:lnTo>
                    <a:pt x="9849" y="3135"/>
                  </a:lnTo>
                  <a:cubicBezTo>
                    <a:pt x="9876" y="3149"/>
                    <a:pt x="9907" y="3156"/>
                    <a:pt x="9940" y="3156"/>
                  </a:cubicBezTo>
                  <a:cubicBezTo>
                    <a:pt x="9986" y="3156"/>
                    <a:pt x="10034" y="3141"/>
                    <a:pt x="10071" y="3104"/>
                  </a:cubicBezTo>
                  <a:cubicBezTo>
                    <a:pt x="10166" y="3040"/>
                    <a:pt x="10198" y="2977"/>
                    <a:pt x="10198" y="2882"/>
                  </a:cubicBezTo>
                  <a:lnTo>
                    <a:pt x="10198" y="2407"/>
                  </a:lnTo>
                  <a:close/>
                  <a:moveTo>
                    <a:pt x="5226" y="3642"/>
                  </a:moveTo>
                  <a:lnTo>
                    <a:pt x="5226" y="4656"/>
                  </a:lnTo>
                  <a:cubicBezTo>
                    <a:pt x="5226" y="5511"/>
                    <a:pt x="4497" y="6239"/>
                    <a:pt x="3642" y="6239"/>
                  </a:cubicBezTo>
                  <a:lnTo>
                    <a:pt x="2882" y="6239"/>
                  </a:lnTo>
                  <a:cubicBezTo>
                    <a:pt x="1964" y="6239"/>
                    <a:pt x="1267" y="5511"/>
                    <a:pt x="1267" y="4656"/>
                  </a:cubicBezTo>
                  <a:lnTo>
                    <a:pt x="1267" y="3642"/>
                  </a:lnTo>
                  <a:close/>
                  <a:moveTo>
                    <a:pt x="982" y="5542"/>
                  </a:moveTo>
                  <a:cubicBezTo>
                    <a:pt x="1045" y="5764"/>
                    <a:pt x="1204" y="5922"/>
                    <a:pt x="1330" y="6081"/>
                  </a:cubicBezTo>
                  <a:lnTo>
                    <a:pt x="887" y="6492"/>
                  </a:lnTo>
                  <a:cubicBezTo>
                    <a:pt x="852" y="6546"/>
                    <a:pt x="766" y="6589"/>
                    <a:pt x="676" y="6589"/>
                  </a:cubicBezTo>
                  <a:cubicBezTo>
                    <a:pt x="605" y="6589"/>
                    <a:pt x="531" y="6562"/>
                    <a:pt x="475" y="6492"/>
                  </a:cubicBezTo>
                  <a:cubicBezTo>
                    <a:pt x="380" y="6429"/>
                    <a:pt x="317" y="6239"/>
                    <a:pt x="475" y="6081"/>
                  </a:cubicBezTo>
                  <a:lnTo>
                    <a:pt x="982" y="5542"/>
                  </a:lnTo>
                  <a:close/>
                  <a:moveTo>
                    <a:pt x="5479" y="5542"/>
                  </a:moveTo>
                  <a:lnTo>
                    <a:pt x="6017" y="6081"/>
                  </a:lnTo>
                  <a:cubicBezTo>
                    <a:pt x="6049" y="6112"/>
                    <a:pt x="6081" y="6176"/>
                    <a:pt x="6081" y="6271"/>
                  </a:cubicBezTo>
                  <a:cubicBezTo>
                    <a:pt x="6081" y="6334"/>
                    <a:pt x="6049" y="6429"/>
                    <a:pt x="6017" y="6492"/>
                  </a:cubicBezTo>
                  <a:cubicBezTo>
                    <a:pt x="5964" y="6546"/>
                    <a:pt x="5881" y="6589"/>
                    <a:pt x="5791" y="6589"/>
                  </a:cubicBezTo>
                  <a:cubicBezTo>
                    <a:pt x="5720" y="6589"/>
                    <a:pt x="5644" y="6562"/>
                    <a:pt x="5574" y="6492"/>
                  </a:cubicBezTo>
                  <a:lnTo>
                    <a:pt x="5131" y="6081"/>
                  </a:lnTo>
                  <a:cubicBezTo>
                    <a:pt x="5289" y="5922"/>
                    <a:pt x="5416" y="5764"/>
                    <a:pt x="5479" y="5542"/>
                  </a:cubicBezTo>
                  <a:close/>
                  <a:moveTo>
                    <a:pt x="10989" y="6144"/>
                  </a:moveTo>
                  <a:lnTo>
                    <a:pt x="10989" y="7126"/>
                  </a:lnTo>
                  <a:cubicBezTo>
                    <a:pt x="10799" y="7237"/>
                    <a:pt x="10514" y="7292"/>
                    <a:pt x="10225" y="7292"/>
                  </a:cubicBezTo>
                  <a:cubicBezTo>
                    <a:pt x="9936" y="7292"/>
                    <a:pt x="9643" y="7237"/>
                    <a:pt x="9438" y="7126"/>
                  </a:cubicBezTo>
                  <a:lnTo>
                    <a:pt x="9438" y="6144"/>
                  </a:lnTo>
                  <a:close/>
                  <a:moveTo>
                    <a:pt x="3801" y="6714"/>
                  </a:moveTo>
                  <a:lnTo>
                    <a:pt x="3801" y="7664"/>
                  </a:lnTo>
                  <a:cubicBezTo>
                    <a:pt x="3832" y="7727"/>
                    <a:pt x="3769" y="7759"/>
                    <a:pt x="3706" y="7822"/>
                  </a:cubicBezTo>
                  <a:cubicBezTo>
                    <a:pt x="3547" y="7870"/>
                    <a:pt x="3381" y="7894"/>
                    <a:pt x="3215" y="7894"/>
                  </a:cubicBezTo>
                  <a:cubicBezTo>
                    <a:pt x="3048" y="7894"/>
                    <a:pt x="2882" y="7870"/>
                    <a:pt x="2724" y="7822"/>
                  </a:cubicBezTo>
                  <a:cubicBezTo>
                    <a:pt x="2629" y="7759"/>
                    <a:pt x="2597" y="7727"/>
                    <a:pt x="2597" y="7664"/>
                  </a:cubicBezTo>
                  <a:lnTo>
                    <a:pt x="2597" y="6714"/>
                  </a:lnTo>
                  <a:cubicBezTo>
                    <a:pt x="2787" y="6714"/>
                    <a:pt x="3118" y="6728"/>
                    <a:pt x="3411" y="6728"/>
                  </a:cubicBezTo>
                  <a:cubicBezTo>
                    <a:pt x="3558" y="6728"/>
                    <a:pt x="3695" y="6725"/>
                    <a:pt x="3801" y="6714"/>
                  </a:cubicBezTo>
                  <a:close/>
                  <a:moveTo>
                    <a:pt x="7062" y="8076"/>
                  </a:moveTo>
                  <a:lnTo>
                    <a:pt x="7062" y="8709"/>
                  </a:lnTo>
                  <a:cubicBezTo>
                    <a:pt x="6936" y="8614"/>
                    <a:pt x="6841" y="8487"/>
                    <a:pt x="6682" y="8361"/>
                  </a:cubicBezTo>
                  <a:cubicBezTo>
                    <a:pt x="6809" y="8234"/>
                    <a:pt x="6904" y="8171"/>
                    <a:pt x="7062" y="8076"/>
                  </a:cubicBezTo>
                  <a:close/>
                  <a:moveTo>
                    <a:pt x="11306" y="7506"/>
                  </a:moveTo>
                  <a:lnTo>
                    <a:pt x="12890" y="7886"/>
                  </a:lnTo>
                  <a:lnTo>
                    <a:pt x="12890" y="10071"/>
                  </a:lnTo>
                  <a:lnTo>
                    <a:pt x="7664" y="10071"/>
                  </a:lnTo>
                  <a:lnTo>
                    <a:pt x="7537" y="9659"/>
                  </a:lnTo>
                  <a:lnTo>
                    <a:pt x="7537" y="7886"/>
                  </a:lnTo>
                  <a:lnTo>
                    <a:pt x="9153" y="7506"/>
                  </a:lnTo>
                  <a:cubicBezTo>
                    <a:pt x="9438" y="7664"/>
                    <a:pt x="9849" y="7727"/>
                    <a:pt x="10229" y="7727"/>
                  </a:cubicBezTo>
                  <a:cubicBezTo>
                    <a:pt x="10641" y="7727"/>
                    <a:pt x="11021" y="7664"/>
                    <a:pt x="11306" y="7506"/>
                  </a:cubicBezTo>
                  <a:close/>
                  <a:moveTo>
                    <a:pt x="13365" y="8076"/>
                  </a:moveTo>
                  <a:cubicBezTo>
                    <a:pt x="13966" y="8456"/>
                    <a:pt x="14346" y="9089"/>
                    <a:pt x="14346" y="9786"/>
                  </a:cubicBezTo>
                  <a:lnTo>
                    <a:pt x="14346" y="10071"/>
                  </a:lnTo>
                  <a:lnTo>
                    <a:pt x="13365" y="10071"/>
                  </a:lnTo>
                  <a:lnTo>
                    <a:pt x="13365" y="8076"/>
                  </a:lnTo>
                  <a:close/>
                  <a:moveTo>
                    <a:pt x="8931" y="0"/>
                  </a:moveTo>
                  <a:cubicBezTo>
                    <a:pt x="8298" y="0"/>
                    <a:pt x="7791" y="539"/>
                    <a:pt x="7791" y="1172"/>
                  </a:cubicBezTo>
                  <a:lnTo>
                    <a:pt x="7791" y="2914"/>
                  </a:lnTo>
                  <a:lnTo>
                    <a:pt x="7442" y="2914"/>
                  </a:lnTo>
                  <a:cubicBezTo>
                    <a:pt x="7062" y="2914"/>
                    <a:pt x="6809" y="3167"/>
                    <a:pt x="6809" y="3484"/>
                  </a:cubicBezTo>
                  <a:lnTo>
                    <a:pt x="6809" y="4086"/>
                  </a:lnTo>
                  <a:cubicBezTo>
                    <a:pt x="6809" y="4434"/>
                    <a:pt x="7062" y="4719"/>
                    <a:pt x="7442" y="4719"/>
                  </a:cubicBezTo>
                  <a:lnTo>
                    <a:pt x="7791" y="4719"/>
                  </a:lnTo>
                  <a:cubicBezTo>
                    <a:pt x="7759" y="5447"/>
                    <a:pt x="8298" y="6081"/>
                    <a:pt x="9026" y="6144"/>
                  </a:cubicBezTo>
                  <a:lnTo>
                    <a:pt x="9026" y="7094"/>
                  </a:lnTo>
                  <a:lnTo>
                    <a:pt x="7316" y="7506"/>
                  </a:lnTo>
                  <a:cubicBezTo>
                    <a:pt x="6967" y="7601"/>
                    <a:pt x="6556" y="7854"/>
                    <a:pt x="6334" y="8171"/>
                  </a:cubicBezTo>
                  <a:lnTo>
                    <a:pt x="4371" y="7506"/>
                  </a:lnTo>
                  <a:lnTo>
                    <a:pt x="4371" y="6619"/>
                  </a:lnTo>
                  <a:cubicBezTo>
                    <a:pt x="4529" y="6587"/>
                    <a:pt x="4656" y="6492"/>
                    <a:pt x="4814" y="6429"/>
                  </a:cubicBezTo>
                  <a:lnTo>
                    <a:pt x="5289" y="6904"/>
                  </a:lnTo>
                  <a:cubicBezTo>
                    <a:pt x="5435" y="7050"/>
                    <a:pt x="5640" y="7130"/>
                    <a:pt x="5847" y="7130"/>
                  </a:cubicBezTo>
                  <a:cubicBezTo>
                    <a:pt x="6044" y="7130"/>
                    <a:pt x="6243" y="7058"/>
                    <a:pt x="6397" y="6904"/>
                  </a:cubicBezTo>
                  <a:cubicBezTo>
                    <a:pt x="6682" y="6619"/>
                    <a:pt x="6714" y="6112"/>
                    <a:pt x="6397" y="5796"/>
                  </a:cubicBezTo>
                  <a:lnTo>
                    <a:pt x="5954" y="5352"/>
                  </a:lnTo>
                  <a:cubicBezTo>
                    <a:pt x="6271" y="5321"/>
                    <a:pt x="6556" y="5036"/>
                    <a:pt x="6556" y="4687"/>
                  </a:cubicBezTo>
                  <a:lnTo>
                    <a:pt x="6556" y="3895"/>
                  </a:lnTo>
                  <a:cubicBezTo>
                    <a:pt x="6556" y="3737"/>
                    <a:pt x="6492" y="3579"/>
                    <a:pt x="6397" y="3452"/>
                  </a:cubicBezTo>
                  <a:lnTo>
                    <a:pt x="6397" y="2185"/>
                  </a:lnTo>
                  <a:cubicBezTo>
                    <a:pt x="6397" y="1109"/>
                    <a:pt x="5542" y="285"/>
                    <a:pt x="4497" y="285"/>
                  </a:cubicBezTo>
                  <a:lnTo>
                    <a:pt x="2217" y="285"/>
                  </a:lnTo>
                  <a:cubicBezTo>
                    <a:pt x="1140" y="285"/>
                    <a:pt x="317" y="1172"/>
                    <a:pt x="317" y="2185"/>
                  </a:cubicBezTo>
                  <a:lnTo>
                    <a:pt x="317" y="3452"/>
                  </a:lnTo>
                  <a:cubicBezTo>
                    <a:pt x="190" y="3579"/>
                    <a:pt x="159" y="3737"/>
                    <a:pt x="159" y="3895"/>
                  </a:cubicBezTo>
                  <a:lnTo>
                    <a:pt x="159" y="4687"/>
                  </a:lnTo>
                  <a:cubicBezTo>
                    <a:pt x="159" y="5036"/>
                    <a:pt x="380" y="5321"/>
                    <a:pt x="729" y="5352"/>
                  </a:cubicBezTo>
                  <a:lnTo>
                    <a:pt x="317" y="5796"/>
                  </a:lnTo>
                  <a:cubicBezTo>
                    <a:pt x="32" y="6081"/>
                    <a:pt x="0" y="6587"/>
                    <a:pt x="317" y="6904"/>
                  </a:cubicBezTo>
                  <a:cubicBezTo>
                    <a:pt x="447" y="7050"/>
                    <a:pt x="652" y="7130"/>
                    <a:pt x="864" y="7130"/>
                  </a:cubicBezTo>
                  <a:cubicBezTo>
                    <a:pt x="1064" y="7130"/>
                    <a:pt x="1271" y="7058"/>
                    <a:pt x="1425" y="6904"/>
                  </a:cubicBezTo>
                  <a:lnTo>
                    <a:pt x="1900" y="6429"/>
                  </a:lnTo>
                  <a:cubicBezTo>
                    <a:pt x="1995" y="6492"/>
                    <a:pt x="2154" y="6587"/>
                    <a:pt x="2312" y="6619"/>
                  </a:cubicBezTo>
                  <a:lnTo>
                    <a:pt x="2312" y="7506"/>
                  </a:lnTo>
                  <a:lnTo>
                    <a:pt x="982" y="7981"/>
                  </a:lnTo>
                  <a:cubicBezTo>
                    <a:pt x="855" y="8012"/>
                    <a:pt x="792" y="8171"/>
                    <a:pt x="824" y="8297"/>
                  </a:cubicBezTo>
                  <a:cubicBezTo>
                    <a:pt x="855" y="8392"/>
                    <a:pt x="919" y="8456"/>
                    <a:pt x="1045" y="8456"/>
                  </a:cubicBezTo>
                  <a:lnTo>
                    <a:pt x="1140" y="8456"/>
                  </a:lnTo>
                  <a:lnTo>
                    <a:pt x="2407" y="8012"/>
                  </a:lnTo>
                  <a:cubicBezTo>
                    <a:pt x="2470" y="8139"/>
                    <a:pt x="2597" y="8234"/>
                    <a:pt x="2755" y="8329"/>
                  </a:cubicBezTo>
                  <a:cubicBezTo>
                    <a:pt x="2945" y="8392"/>
                    <a:pt x="3199" y="8456"/>
                    <a:pt x="3420" y="8456"/>
                  </a:cubicBezTo>
                  <a:cubicBezTo>
                    <a:pt x="3674" y="8456"/>
                    <a:pt x="3864" y="8392"/>
                    <a:pt x="4117" y="8329"/>
                  </a:cubicBezTo>
                  <a:cubicBezTo>
                    <a:pt x="4276" y="8297"/>
                    <a:pt x="4371" y="8171"/>
                    <a:pt x="4466" y="8012"/>
                  </a:cubicBezTo>
                  <a:lnTo>
                    <a:pt x="6334" y="8646"/>
                  </a:lnTo>
                  <a:cubicBezTo>
                    <a:pt x="6809" y="8836"/>
                    <a:pt x="7189" y="9279"/>
                    <a:pt x="7316" y="9754"/>
                  </a:cubicBezTo>
                  <a:lnTo>
                    <a:pt x="7759" y="11464"/>
                  </a:lnTo>
                  <a:cubicBezTo>
                    <a:pt x="7791" y="11559"/>
                    <a:pt x="7854" y="11654"/>
                    <a:pt x="7981" y="11654"/>
                  </a:cubicBezTo>
                  <a:lnTo>
                    <a:pt x="10831" y="11654"/>
                  </a:lnTo>
                  <a:cubicBezTo>
                    <a:pt x="10958" y="11654"/>
                    <a:pt x="11084" y="11528"/>
                    <a:pt x="11084" y="11401"/>
                  </a:cubicBezTo>
                  <a:cubicBezTo>
                    <a:pt x="11084" y="11306"/>
                    <a:pt x="10958" y="11179"/>
                    <a:pt x="10831" y="11179"/>
                  </a:cubicBezTo>
                  <a:lnTo>
                    <a:pt x="8139" y="11179"/>
                  </a:lnTo>
                  <a:lnTo>
                    <a:pt x="7981" y="10578"/>
                  </a:lnTo>
                  <a:lnTo>
                    <a:pt x="13080" y="10578"/>
                  </a:lnTo>
                  <a:lnTo>
                    <a:pt x="13080" y="11179"/>
                  </a:lnTo>
                  <a:lnTo>
                    <a:pt x="11908" y="11179"/>
                  </a:lnTo>
                  <a:cubicBezTo>
                    <a:pt x="11781" y="11179"/>
                    <a:pt x="11654" y="11306"/>
                    <a:pt x="11654" y="11401"/>
                  </a:cubicBezTo>
                  <a:cubicBezTo>
                    <a:pt x="11654" y="11528"/>
                    <a:pt x="11781" y="11654"/>
                    <a:pt x="11908" y="11654"/>
                  </a:cubicBezTo>
                  <a:lnTo>
                    <a:pt x="13333" y="11654"/>
                  </a:lnTo>
                  <a:cubicBezTo>
                    <a:pt x="13460" y="11654"/>
                    <a:pt x="13555" y="11528"/>
                    <a:pt x="13555" y="11401"/>
                  </a:cubicBezTo>
                  <a:lnTo>
                    <a:pt x="13555" y="10578"/>
                  </a:lnTo>
                  <a:lnTo>
                    <a:pt x="14568" y="10578"/>
                  </a:lnTo>
                  <a:lnTo>
                    <a:pt x="14568" y="11401"/>
                  </a:lnTo>
                  <a:cubicBezTo>
                    <a:pt x="14568" y="11528"/>
                    <a:pt x="14663" y="11654"/>
                    <a:pt x="14790" y="11654"/>
                  </a:cubicBezTo>
                  <a:cubicBezTo>
                    <a:pt x="14916" y="11654"/>
                    <a:pt x="15011" y="11528"/>
                    <a:pt x="15011" y="11401"/>
                  </a:cubicBezTo>
                  <a:lnTo>
                    <a:pt x="15011" y="9818"/>
                  </a:lnTo>
                  <a:cubicBezTo>
                    <a:pt x="14821" y="8773"/>
                    <a:pt x="14188" y="7854"/>
                    <a:pt x="13206" y="7506"/>
                  </a:cubicBezTo>
                  <a:cubicBezTo>
                    <a:pt x="13175" y="7506"/>
                    <a:pt x="11496" y="7094"/>
                    <a:pt x="11496" y="7094"/>
                  </a:cubicBezTo>
                  <a:lnTo>
                    <a:pt x="11496" y="6144"/>
                  </a:lnTo>
                  <a:cubicBezTo>
                    <a:pt x="12193" y="6081"/>
                    <a:pt x="12731" y="5447"/>
                    <a:pt x="12731" y="4719"/>
                  </a:cubicBezTo>
                  <a:lnTo>
                    <a:pt x="13016" y="4719"/>
                  </a:lnTo>
                  <a:cubicBezTo>
                    <a:pt x="13365" y="4719"/>
                    <a:pt x="13681" y="4402"/>
                    <a:pt x="13681" y="4054"/>
                  </a:cubicBezTo>
                  <a:lnTo>
                    <a:pt x="13681" y="3579"/>
                  </a:lnTo>
                  <a:cubicBezTo>
                    <a:pt x="13681" y="3230"/>
                    <a:pt x="13365" y="2914"/>
                    <a:pt x="13016" y="2914"/>
                  </a:cubicBezTo>
                  <a:lnTo>
                    <a:pt x="12731" y="2914"/>
                  </a:lnTo>
                  <a:lnTo>
                    <a:pt x="12731" y="2217"/>
                  </a:lnTo>
                  <a:cubicBezTo>
                    <a:pt x="12731" y="2122"/>
                    <a:pt x="12605" y="1995"/>
                    <a:pt x="12510" y="1995"/>
                  </a:cubicBezTo>
                  <a:cubicBezTo>
                    <a:pt x="12383" y="1995"/>
                    <a:pt x="12256" y="2122"/>
                    <a:pt x="12256" y="2217"/>
                  </a:cubicBezTo>
                  <a:lnTo>
                    <a:pt x="12256" y="2787"/>
                  </a:lnTo>
                  <a:lnTo>
                    <a:pt x="10039" y="1900"/>
                  </a:lnTo>
                  <a:cubicBezTo>
                    <a:pt x="10016" y="1889"/>
                    <a:pt x="9989" y="1881"/>
                    <a:pt x="9960" y="1881"/>
                  </a:cubicBezTo>
                  <a:cubicBezTo>
                    <a:pt x="9911" y="1881"/>
                    <a:pt x="9858" y="1903"/>
                    <a:pt x="9818" y="1964"/>
                  </a:cubicBezTo>
                  <a:cubicBezTo>
                    <a:pt x="9723" y="2027"/>
                    <a:pt x="9691" y="2059"/>
                    <a:pt x="9691" y="2154"/>
                  </a:cubicBezTo>
                  <a:lnTo>
                    <a:pt x="9691" y="2597"/>
                  </a:lnTo>
                  <a:lnTo>
                    <a:pt x="8266" y="1995"/>
                  </a:lnTo>
                  <a:lnTo>
                    <a:pt x="8266" y="1172"/>
                  </a:lnTo>
                  <a:cubicBezTo>
                    <a:pt x="8266" y="792"/>
                    <a:pt x="8583" y="475"/>
                    <a:pt x="8931" y="475"/>
                  </a:cubicBezTo>
                  <a:lnTo>
                    <a:pt x="11559" y="475"/>
                  </a:lnTo>
                  <a:cubicBezTo>
                    <a:pt x="11908" y="475"/>
                    <a:pt x="12224" y="792"/>
                    <a:pt x="12224" y="1172"/>
                  </a:cubicBezTo>
                  <a:cubicBezTo>
                    <a:pt x="12224" y="1267"/>
                    <a:pt x="12351" y="1394"/>
                    <a:pt x="12446" y="1394"/>
                  </a:cubicBezTo>
                  <a:cubicBezTo>
                    <a:pt x="12573" y="1394"/>
                    <a:pt x="12700" y="1267"/>
                    <a:pt x="12700" y="1172"/>
                  </a:cubicBezTo>
                  <a:cubicBezTo>
                    <a:pt x="12700" y="539"/>
                    <a:pt x="12193" y="0"/>
                    <a:pt x="11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6"/>
            <p:cNvSpPr/>
            <p:nvPr/>
          </p:nvSpPr>
          <p:spPr>
            <a:xfrm>
              <a:off x="980750" y="4024075"/>
              <a:ext cx="94250" cy="95025"/>
            </a:xfrm>
            <a:custGeom>
              <a:avLst/>
              <a:gdLst/>
              <a:ahLst/>
              <a:cxnLst/>
              <a:rect l="l" t="t" r="r" b="b"/>
              <a:pathLst>
                <a:path w="3770" h="3801" extrusionOk="0">
                  <a:moveTo>
                    <a:pt x="2756" y="444"/>
                  </a:moveTo>
                  <a:cubicBezTo>
                    <a:pt x="2787" y="444"/>
                    <a:pt x="2851" y="444"/>
                    <a:pt x="2851" y="476"/>
                  </a:cubicBezTo>
                  <a:lnTo>
                    <a:pt x="3263" y="919"/>
                  </a:lnTo>
                  <a:cubicBezTo>
                    <a:pt x="3326" y="951"/>
                    <a:pt x="3326" y="951"/>
                    <a:pt x="3326" y="982"/>
                  </a:cubicBezTo>
                  <a:cubicBezTo>
                    <a:pt x="3326" y="1014"/>
                    <a:pt x="3326" y="1077"/>
                    <a:pt x="3263" y="1077"/>
                  </a:cubicBezTo>
                  <a:lnTo>
                    <a:pt x="2692" y="1647"/>
                  </a:lnTo>
                  <a:cubicBezTo>
                    <a:pt x="2629" y="1711"/>
                    <a:pt x="2597" y="1774"/>
                    <a:pt x="2597" y="1806"/>
                  </a:cubicBezTo>
                  <a:cubicBezTo>
                    <a:pt x="2597" y="1901"/>
                    <a:pt x="2629" y="1932"/>
                    <a:pt x="2692" y="1964"/>
                  </a:cubicBezTo>
                  <a:lnTo>
                    <a:pt x="3263" y="2566"/>
                  </a:lnTo>
                  <a:cubicBezTo>
                    <a:pt x="3326" y="2597"/>
                    <a:pt x="3326" y="2597"/>
                    <a:pt x="3326" y="2661"/>
                  </a:cubicBezTo>
                  <a:cubicBezTo>
                    <a:pt x="3326" y="2692"/>
                    <a:pt x="3326" y="2724"/>
                    <a:pt x="3263" y="2724"/>
                  </a:cubicBezTo>
                  <a:lnTo>
                    <a:pt x="2851" y="3168"/>
                  </a:lnTo>
                  <a:cubicBezTo>
                    <a:pt x="2787" y="3199"/>
                    <a:pt x="2787" y="3199"/>
                    <a:pt x="2756" y="3199"/>
                  </a:cubicBezTo>
                  <a:cubicBezTo>
                    <a:pt x="2724" y="3199"/>
                    <a:pt x="2692" y="3199"/>
                    <a:pt x="2692" y="3168"/>
                  </a:cubicBezTo>
                  <a:lnTo>
                    <a:pt x="2091" y="2566"/>
                  </a:lnTo>
                  <a:cubicBezTo>
                    <a:pt x="2059" y="2534"/>
                    <a:pt x="1964" y="2502"/>
                    <a:pt x="1932" y="2502"/>
                  </a:cubicBezTo>
                  <a:cubicBezTo>
                    <a:pt x="1837" y="2502"/>
                    <a:pt x="1806" y="2534"/>
                    <a:pt x="1774" y="2566"/>
                  </a:cubicBezTo>
                  <a:lnTo>
                    <a:pt x="1172" y="3168"/>
                  </a:lnTo>
                  <a:cubicBezTo>
                    <a:pt x="1141" y="3199"/>
                    <a:pt x="1141" y="3199"/>
                    <a:pt x="1109" y="3199"/>
                  </a:cubicBezTo>
                  <a:cubicBezTo>
                    <a:pt x="1046" y="3199"/>
                    <a:pt x="1014" y="3199"/>
                    <a:pt x="1014" y="3168"/>
                  </a:cubicBezTo>
                  <a:lnTo>
                    <a:pt x="571" y="2724"/>
                  </a:lnTo>
                  <a:cubicBezTo>
                    <a:pt x="539" y="2692"/>
                    <a:pt x="539" y="2692"/>
                    <a:pt x="539" y="2661"/>
                  </a:cubicBezTo>
                  <a:cubicBezTo>
                    <a:pt x="539" y="2629"/>
                    <a:pt x="531" y="2629"/>
                    <a:pt x="527" y="2629"/>
                  </a:cubicBezTo>
                  <a:cubicBezTo>
                    <a:pt x="523" y="2629"/>
                    <a:pt x="523" y="2629"/>
                    <a:pt x="539" y="2597"/>
                  </a:cubicBezTo>
                  <a:lnTo>
                    <a:pt x="1141" y="2027"/>
                  </a:lnTo>
                  <a:cubicBezTo>
                    <a:pt x="1204" y="1932"/>
                    <a:pt x="1204" y="1774"/>
                    <a:pt x="1141" y="1647"/>
                  </a:cubicBezTo>
                  <a:lnTo>
                    <a:pt x="539" y="1077"/>
                  </a:lnTo>
                  <a:cubicBezTo>
                    <a:pt x="507" y="1014"/>
                    <a:pt x="507" y="1014"/>
                    <a:pt x="507" y="982"/>
                  </a:cubicBezTo>
                  <a:cubicBezTo>
                    <a:pt x="507" y="951"/>
                    <a:pt x="507" y="919"/>
                    <a:pt x="539" y="919"/>
                  </a:cubicBezTo>
                  <a:lnTo>
                    <a:pt x="982" y="476"/>
                  </a:lnTo>
                  <a:cubicBezTo>
                    <a:pt x="1014" y="444"/>
                    <a:pt x="1014" y="444"/>
                    <a:pt x="1046" y="444"/>
                  </a:cubicBezTo>
                  <a:cubicBezTo>
                    <a:pt x="1109" y="444"/>
                    <a:pt x="1141" y="444"/>
                    <a:pt x="1141" y="476"/>
                  </a:cubicBezTo>
                  <a:lnTo>
                    <a:pt x="1742" y="1077"/>
                  </a:lnTo>
                  <a:cubicBezTo>
                    <a:pt x="1774" y="1109"/>
                    <a:pt x="1829" y="1125"/>
                    <a:pt x="1893" y="1125"/>
                  </a:cubicBezTo>
                  <a:cubicBezTo>
                    <a:pt x="1956" y="1125"/>
                    <a:pt x="2027" y="1109"/>
                    <a:pt x="2091" y="1077"/>
                  </a:cubicBezTo>
                  <a:lnTo>
                    <a:pt x="2692" y="476"/>
                  </a:lnTo>
                  <a:cubicBezTo>
                    <a:pt x="2724" y="444"/>
                    <a:pt x="2724" y="444"/>
                    <a:pt x="2756" y="444"/>
                  </a:cubicBezTo>
                  <a:close/>
                  <a:moveTo>
                    <a:pt x="1046" y="1"/>
                  </a:moveTo>
                  <a:cubicBezTo>
                    <a:pt x="887" y="1"/>
                    <a:pt x="729" y="64"/>
                    <a:pt x="634" y="191"/>
                  </a:cubicBezTo>
                  <a:lnTo>
                    <a:pt x="191" y="634"/>
                  </a:lnTo>
                  <a:cubicBezTo>
                    <a:pt x="64" y="729"/>
                    <a:pt x="1" y="887"/>
                    <a:pt x="1" y="1046"/>
                  </a:cubicBezTo>
                  <a:cubicBezTo>
                    <a:pt x="1" y="1204"/>
                    <a:pt x="64" y="1362"/>
                    <a:pt x="191" y="1489"/>
                  </a:cubicBezTo>
                  <a:lnTo>
                    <a:pt x="571" y="1901"/>
                  </a:lnTo>
                  <a:lnTo>
                    <a:pt x="191" y="2281"/>
                  </a:lnTo>
                  <a:cubicBezTo>
                    <a:pt x="64" y="2407"/>
                    <a:pt x="1" y="2566"/>
                    <a:pt x="1" y="2724"/>
                  </a:cubicBezTo>
                  <a:cubicBezTo>
                    <a:pt x="1" y="2882"/>
                    <a:pt x="64" y="3041"/>
                    <a:pt x="191" y="3168"/>
                  </a:cubicBezTo>
                  <a:lnTo>
                    <a:pt x="602" y="3611"/>
                  </a:lnTo>
                  <a:cubicBezTo>
                    <a:pt x="729" y="3706"/>
                    <a:pt x="887" y="3801"/>
                    <a:pt x="1046" y="3801"/>
                  </a:cubicBezTo>
                  <a:cubicBezTo>
                    <a:pt x="1204" y="3801"/>
                    <a:pt x="1362" y="3706"/>
                    <a:pt x="1489" y="3611"/>
                  </a:cubicBezTo>
                  <a:lnTo>
                    <a:pt x="1869" y="3199"/>
                  </a:lnTo>
                  <a:lnTo>
                    <a:pt x="2281" y="3611"/>
                  </a:lnTo>
                  <a:cubicBezTo>
                    <a:pt x="2392" y="3722"/>
                    <a:pt x="2550" y="3777"/>
                    <a:pt x="2708" y="3777"/>
                  </a:cubicBezTo>
                  <a:cubicBezTo>
                    <a:pt x="2867" y="3777"/>
                    <a:pt x="3025" y="3722"/>
                    <a:pt x="3136" y="3611"/>
                  </a:cubicBezTo>
                  <a:lnTo>
                    <a:pt x="3579" y="3168"/>
                  </a:lnTo>
                  <a:cubicBezTo>
                    <a:pt x="3706" y="3041"/>
                    <a:pt x="3769" y="2882"/>
                    <a:pt x="3769" y="2724"/>
                  </a:cubicBezTo>
                  <a:cubicBezTo>
                    <a:pt x="3769" y="2566"/>
                    <a:pt x="3706" y="2407"/>
                    <a:pt x="3579" y="2281"/>
                  </a:cubicBezTo>
                  <a:lnTo>
                    <a:pt x="3199" y="1901"/>
                  </a:lnTo>
                  <a:lnTo>
                    <a:pt x="3579" y="1489"/>
                  </a:lnTo>
                  <a:cubicBezTo>
                    <a:pt x="3706" y="1362"/>
                    <a:pt x="3769" y="1236"/>
                    <a:pt x="3769" y="1046"/>
                  </a:cubicBezTo>
                  <a:cubicBezTo>
                    <a:pt x="3769" y="919"/>
                    <a:pt x="3706" y="729"/>
                    <a:pt x="3579" y="634"/>
                  </a:cubicBezTo>
                  <a:lnTo>
                    <a:pt x="3136" y="191"/>
                  </a:lnTo>
                  <a:cubicBezTo>
                    <a:pt x="3041" y="64"/>
                    <a:pt x="2882" y="1"/>
                    <a:pt x="2724" y="1"/>
                  </a:cubicBezTo>
                  <a:cubicBezTo>
                    <a:pt x="2566" y="1"/>
                    <a:pt x="2407" y="64"/>
                    <a:pt x="2281" y="191"/>
                  </a:cubicBezTo>
                  <a:lnTo>
                    <a:pt x="1901" y="571"/>
                  </a:lnTo>
                  <a:lnTo>
                    <a:pt x="1489" y="191"/>
                  </a:lnTo>
                  <a:cubicBezTo>
                    <a:pt x="1362" y="64"/>
                    <a:pt x="1204" y="1"/>
                    <a:pt x="10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6"/>
            <p:cNvSpPr/>
            <p:nvPr/>
          </p:nvSpPr>
          <p:spPr>
            <a:xfrm>
              <a:off x="936425" y="4222000"/>
              <a:ext cx="12675" cy="15875"/>
            </a:xfrm>
            <a:custGeom>
              <a:avLst/>
              <a:gdLst/>
              <a:ahLst/>
              <a:cxnLst/>
              <a:rect l="l" t="t" r="r" b="b"/>
              <a:pathLst>
                <a:path w="507" h="635" extrusionOk="0">
                  <a:moveTo>
                    <a:pt x="253" y="1"/>
                  </a:moveTo>
                  <a:cubicBezTo>
                    <a:pt x="127" y="1"/>
                    <a:pt x="32" y="128"/>
                    <a:pt x="32" y="223"/>
                  </a:cubicBezTo>
                  <a:lnTo>
                    <a:pt x="32" y="381"/>
                  </a:lnTo>
                  <a:cubicBezTo>
                    <a:pt x="0" y="508"/>
                    <a:pt x="95" y="634"/>
                    <a:pt x="253" y="634"/>
                  </a:cubicBezTo>
                  <a:cubicBezTo>
                    <a:pt x="380" y="634"/>
                    <a:pt x="507" y="508"/>
                    <a:pt x="507" y="381"/>
                  </a:cubicBezTo>
                  <a:lnTo>
                    <a:pt x="507" y="223"/>
                  </a:lnTo>
                  <a:cubicBezTo>
                    <a:pt x="507" y="128"/>
                    <a:pt x="380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6"/>
            <p:cNvSpPr/>
            <p:nvPr/>
          </p:nvSpPr>
          <p:spPr>
            <a:xfrm>
              <a:off x="924550" y="4246550"/>
              <a:ext cx="35650" cy="18225"/>
            </a:xfrm>
            <a:custGeom>
              <a:avLst/>
              <a:gdLst/>
              <a:ahLst/>
              <a:cxnLst/>
              <a:rect l="l" t="t" r="r" b="b"/>
              <a:pathLst>
                <a:path w="1426" h="729" extrusionOk="0">
                  <a:moveTo>
                    <a:pt x="728" y="1"/>
                  </a:moveTo>
                  <a:cubicBezTo>
                    <a:pt x="475" y="1"/>
                    <a:pt x="222" y="127"/>
                    <a:pt x="95" y="349"/>
                  </a:cubicBezTo>
                  <a:cubicBezTo>
                    <a:pt x="0" y="476"/>
                    <a:pt x="63" y="634"/>
                    <a:pt x="190" y="666"/>
                  </a:cubicBezTo>
                  <a:cubicBezTo>
                    <a:pt x="215" y="703"/>
                    <a:pt x="255" y="721"/>
                    <a:pt x="298" y="721"/>
                  </a:cubicBezTo>
                  <a:cubicBezTo>
                    <a:pt x="364" y="721"/>
                    <a:pt x="437" y="679"/>
                    <a:pt x="475" y="602"/>
                  </a:cubicBezTo>
                  <a:cubicBezTo>
                    <a:pt x="538" y="507"/>
                    <a:pt x="602" y="476"/>
                    <a:pt x="728" y="476"/>
                  </a:cubicBezTo>
                  <a:cubicBezTo>
                    <a:pt x="792" y="476"/>
                    <a:pt x="918" y="507"/>
                    <a:pt x="950" y="602"/>
                  </a:cubicBezTo>
                  <a:cubicBezTo>
                    <a:pt x="1013" y="666"/>
                    <a:pt x="1077" y="729"/>
                    <a:pt x="1172" y="729"/>
                  </a:cubicBezTo>
                  <a:cubicBezTo>
                    <a:pt x="1204" y="729"/>
                    <a:pt x="1235" y="729"/>
                    <a:pt x="1267" y="666"/>
                  </a:cubicBezTo>
                  <a:cubicBezTo>
                    <a:pt x="1394" y="602"/>
                    <a:pt x="1425" y="476"/>
                    <a:pt x="1362" y="349"/>
                  </a:cubicBezTo>
                  <a:cubicBezTo>
                    <a:pt x="1235" y="127"/>
                    <a:pt x="950" y="1"/>
                    <a:pt x="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6"/>
            <p:cNvSpPr/>
            <p:nvPr/>
          </p:nvSpPr>
          <p:spPr>
            <a:xfrm>
              <a:off x="823200" y="4329600"/>
              <a:ext cx="41200" cy="80075"/>
            </a:xfrm>
            <a:custGeom>
              <a:avLst/>
              <a:gdLst/>
              <a:ahLst/>
              <a:cxnLst/>
              <a:rect l="l" t="t" r="r" b="b"/>
              <a:pathLst>
                <a:path w="1648" h="3203" extrusionOk="0">
                  <a:moveTo>
                    <a:pt x="1373" y="1"/>
                  </a:moveTo>
                  <a:cubicBezTo>
                    <a:pt x="1329" y="1"/>
                    <a:pt x="1291" y="11"/>
                    <a:pt x="1267" y="35"/>
                  </a:cubicBezTo>
                  <a:cubicBezTo>
                    <a:pt x="856" y="320"/>
                    <a:pt x="570" y="764"/>
                    <a:pt x="475" y="1239"/>
                  </a:cubicBezTo>
                  <a:lnTo>
                    <a:pt x="32" y="2949"/>
                  </a:lnTo>
                  <a:cubicBezTo>
                    <a:pt x="0" y="3044"/>
                    <a:pt x="64" y="3202"/>
                    <a:pt x="190" y="3202"/>
                  </a:cubicBezTo>
                  <a:lnTo>
                    <a:pt x="222" y="3202"/>
                  </a:lnTo>
                  <a:cubicBezTo>
                    <a:pt x="349" y="3202"/>
                    <a:pt x="444" y="3139"/>
                    <a:pt x="475" y="3012"/>
                  </a:cubicBezTo>
                  <a:lnTo>
                    <a:pt x="919" y="1302"/>
                  </a:lnTo>
                  <a:cubicBezTo>
                    <a:pt x="982" y="954"/>
                    <a:pt x="1236" y="606"/>
                    <a:pt x="1552" y="384"/>
                  </a:cubicBezTo>
                  <a:cubicBezTo>
                    <a:pt x="1647" y="320"/>
                    <a:pt x="1647" y="162"/>
                    <a:pt x="1584" y="67"/>
                  </a:cubicBezTo>
                  <a:cubicBezTo>
                    <a:pt x="1525" y="28"/>
                    <a:pt x="1442" y="1"/>
                    <a:pt x="1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6"/>
            <p:cNvSpPr/>
            <p:nvPr/>
          </p:nvSpPr>
          <p:spPr>
            <a:xfrm>
              <a:off x="994200" y="4361350"/>
              <a:ext cx="11900" cy="49900"/>
            </a:xfrm>
            <a:custGeom>
              <a:avLst/>
              <a:gdLst/>
              <a:ahLst/>
              <a:cxnLst/>
              <a:rect l="l" t="t" r="r" b="b"/>
              <a:pathLst>
                <a:path w="476" h="1996" extrusionOk="0">
                  <a:moveTo>
                    <a:pt x="254" y="1"/>
                  </a:moveTo>
                  <a:cubicBezTo>
                    <a:pt x="128" y="1"/>
                    <a:pt x="1" y="127"/>
                    <a:pt x="1" y="254"/>
                  </a:cubicBezTo>
                  <a:lnTo>
                    <a:pt x="1" y="1742"/>
                  </a:lnTo>
                  <a:cubicBezTo>
                    <a:pt x="1" y="1869"/>
                    <a:pt x="128" y="1996"/>
                    <a:pt x="254" y="1996"/>
                  </a:cubicBezTo>
                  <a:cubicBezTo>
                    <a:pt x="349" y="1996"/>
                    <a:pt x="476" y="1869"/>
                    <a:pt x="476" y="1742"/>
                  </a:cubicBezTo>
                  <a:lnTo>
                    <a:pt x="476" y="254"/>
                  </a:lnTo>
                  <a:cubicBezTo>
                    <a:pt x="476" y="127"/>
                    <a:pt x="349" y="1"/>
                    <a:pt x="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6"/>
            <p:cNvSpPr/>
            <p:nvPr/>
          </p:nvSpPr>
          <p:spPr>
            <a:xfrm>
              <a:off x="878625" y="4361350"/>
              <a:ext cx="11900" cy="49900"/>
            </a:xfrm>
            <a:custGeom>
              <a:avLst/>
              <a:gdLst/>
              <a:ahLst/>
              <a:cxnLst/>
              <a:rect l="l" t="t" r="r" b="b"/>
              <a:pathLst>
                <a:path w="476" h="1996" extrusionOk="0">
                  <a:moveTo>
                    <a:pt x="222" y="1"/>
                  </a:moveTo>
                  <a:cubicBezTo>
                    <a:pt x="127" y="1"/>
                    <a:pt x="0" y="127"/>
                    <a:pt x="0" y="254"/>
                  </a:cubicBezTo>
                  <a:lnTo>
                    <a:pt x="0" y="1742"/>
                  </a:lnTo>
                  <a:cubicBezTo>
                    <a:pt x="0" y="1869"/>
                    <a:pt x="127" y="1996"/>
                    <a:pt x="222" y="1996"/>
                  </a:cubicBezTo>
                  <a:cubicBezTo>
                    <a:pt x="349" y="1996"/>
                    <a:pt x="475" y="1869"/>
                    <a:pt x="475" y="1742"/>
                  </a:cubicBezTo>
                  <a:lnTo>
                    <a:pt x="475" y="254"/>
                  </a:lnTo>
                  <a:cubicBezTo>
                    <a:pt x="475" y="127"/>
                    <a:pt x="380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6"/>
            <p:cNvSpPr/>
            <p:nvPr/>
          </p:nvSpPr>
          <p:spPr>
            <a:xfrm>
              <a:off x="907925" y="4222800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53" y="1"/>
                  </a:moveTo>
                  <a:cubicBezTo>
                    <a:pt x="127" y="1"/>
                    <a:pt x="0" y="96"/>
                    <a:pt x="0" y="254"/>
                  </a:cubicBezTo>
                  <a:cubicBezTo>
                    <a:pt x="0" y="349"/>
                    <a:pt x="127" y="476"/>
                    <a:pt x="253" y="476"/>
                  </a:cubicBezTo>
                  <a:cubicBezTo>
                    <a:pt x="348" y="476"/>
                    <a:pt x="475" y="349"/>
                    <a:pt x="475" y="254"/>
                  </a:cubicBezTo>
                  <a:cubicBezTo>
                    <a:pt x="475" y="127"/>
                    <a:pt x="34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6"/>
            <p:cNvSpPr/>
            <p:nvPr/>
          </p:nvSpPr>
          <p:spPr>
            <a:xfrm>
              <a:off x="964925" y="4222800"/>
              <a:ext cx="11100" cy="11900"/>
            </a:xfrm>
            <a:custGeom>
              <a:avLst/>
              <a:gdLst/>
              <a:ahLst/>
              <a:cxnLst/>
              <a:rect l="l" t="t" r="r" b="b"/>
              <a:pathLst>
                <a:path w="444" h="476" extrusionOk="0">
                  <a:moveTo>
                    <a:pt x="222" y="1"/>
                  </a:moveTo>
                  <a:cubicBezTo>
                    <a:pt x="95" y="1"/>
                    <a:pt x="0" y="96"/>
                    <a:pt x="0" y="254"/>
                  </a:cubicBezTo>
                  <a:cubicBezTo>
                    <a:pt x="0" y="349"/>
                    <a:pt x="95" y="476"/>
                    <a:pt x="222" y="476"/>
                  </a:cubicBezTo>
                  <a:cubicBezTo>
                    <a:pt x="349" y="476"/>
                    <a:pt x="444" y="349"/>
                    <a:pt x="444" y="254"/>
                  </a:cubicBezTo>
                  <a:cubicBezTo>
                    <a:pt x="444" y="127"/>
                    <a:pt x="349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6"/>
            <p:cNvSpPr/>
            <p:nvPr/>
          </p:nvSpPr>
          <p:spPr>
            <a:xfrm>
              <a:off x="1084475" y="4207750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22" y="1"/>
                  </a:moveTo>
                  <a:cubicBezTo>
                    <a:pt x="64" y="1"/>
                    <a:pt x="0" y="127"/>
                    <a:pt x="0" y="254"/>
                  </a:cubicBezTo>
                  <a:cubicBezTo>
                    <a:pt x="0" y="381"/>
                    <a:pt x="127" y="476"/>
                    <a:pt x="222" y="476"/>
                  </a:cubicBezTo>
                  <a:cubicBezTo>
                    <a:pt x="349" y="476"/>
                    <a:pt x="475" y="381"/>
                    <a:pt x="475" y="254"/>
                  </a:cubicBezTo>
                  <a:cubicBezTo>
                    <a:pt x="475" y="127"/>
                    <a:pt x="349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6"/>
            <p:cNvSpPr/>
            <p:nvPr/>
          </p:nvSpPr>
          <p:spPr>
            <a:xfrm>
              <a:off x="1140675" y="4207750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54" y="1"/>
                  </a:moveTo>
                  <a:cubicBezTo>
                    <a:pt x="96" y="1"/>
                    <a:pt x="1" y="127"/>
                    <a:pt x="1" y="254"/>
                  </a:cubicBezTo>
                  <a:cubicBezTo>
                    <a:pt x="1" y="381"/>
                    <a:pt x="127" y="476"/>
                    <a:pt x="254" y="476"/>
                  </a:cubicBezTo>
                  <a:cubicBezTo>
                    <a:pt x="349" y="476"/>
                    <a:pt x="476" y="381"/>
                    <a:pt x="476" y="254"/>
                  </a:cubicBezTo>
                  <a:cubicBezTo>
                    <a:pt x="476" y="127"/>
                    <a:pt x="349" y="1"/>
                    <a:pt x="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56"/>
          <p:cNvGrpSpPr/>
          <p:nvPr/>
        </p:nvGrpSpPr>
        <p:grpSpPr>
          <a:xfrm rot="179900">
            <a:off x="6298150" y="1287967"/>
            <a:ext cx="2315148" cy="3299627"/>
            <a:chOff x="1831095" y="1501031"/>
            <a:chExt cx="2242200" cy="3240900"/>
          </a:xfrm>
        </p:grpSpPr>
        <p:sp>
          <p:nvSpPr>
            <p:cNvPr id="1527" name="Google Shape;1527;p56"/>
            <p:cNvSpPr/>
            <p:nvPr/>
          </p:nvSpPr>
          <p:spPr>
            <a:xfrm rot="-1380">
              <a:off x="1831095" y="1501481"/>
              <a:ext cx="2242200" cy="324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6"/>
            <p:cNvSpPr/>
            <p:nvPr/>
          </p:nvSpPr>
          <p:spPr>
            <a:xfrm rot="-1610">
              <a:off x="1991145" y="1681481"/>
              <a:ext cx="1922100" cy="288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56"/>
          <p:cNvGrpSpPr/>
          <p:nvPr/>
        </p:nvGrpSpPr>
        <p:grpSpPr>
          <a:xfrm rot="165381">
            <a:off x="6462888" y="1754540"/>
            <a:ext cx="1445011" cy="2736047"/>
            <a:chOff x="3568525" y="1564875"/>
            <a:chExt cx="1316075" cy="2477800"/>
          </a:xfrm>
        </p:grpSpPr>
        <p:sp>
          <p:nvSpPr>
            <p:cNvPr id="1530" name="Google Shape;1530;p56"/>
            <p:cNvSpPr/>
            <p:nvPr/>
          </p:nvSpPr>
          <p:spPr>
            <a:xfrm>
              <a:off x="3568525" y="2643850"/>
              <a:ext cx="556400" cy="1393825"/>
            </a:xfrm>
            <a:custGeom>
              <a:avLst/>
              <a:gdLst/>
              <a:ahLst/>
              <a:cxnLst/>
              <a:rect l="l" t="t" r="r" b="b"/>
              <a:pathLst>
                <a:path w="22256" h="55753" extrusionOk="0">
                  <a:moveTo>
                    <a:pt x="7476" y="1"/>
                  </a:moveTo>
                  <a:lnTo>
                    <a:pt x="5451" y="10244"/>
                  </a:lnTo>
                  <a:cubicBezTo>
                    <a:pt x="4138" y="16977"/>
                    <a:pt x="3853" y="23853"/>
                    <a:pt x="4623" y="30673"/>
                  </a:cubicBezTo>
                  <a:cubicBezTo>
                    <a:pt x="5279" y="36122"/>
                    <a:pt x="6107" y="43056"/>
                    <a:pt x="6991" y="49703"/>
                  </a:cubicBezTo>
                  <a:cubicBezTo>
                    <a:pt x="3910" y="49989"/>
                    <a:pt x="1542" y="51958"/>
                    <a:pt x="543" y="53669"/>
                  </a:cubicBezTo>
                  <a:cubicBezTo>
                    <a:pt x="1" y="54611"/>
                    <a:pt x="686" y="55752"/>
                    <a:pt x="1741" y="55752"/>
                  </a:cubicBezTo>
                  <a:lnTo>
                    <a:pt x="14267" y="55752"/>
                  </a:lnTo>
                  <a:cubicBezTo>
                    <a:pt x="15465" y="55752"/>
                    <a:pt x="16464" y="54811"/>
                    <a:pt x="16578" y="53641"/>
                  </a:cubicBezTo>
                  <a:cubicBezTo>
                    <a:pt x="16949" y="49960"/>
                    <a:pt x="16407" y="42713"/>
                    <a:pt x="15751" y="35951"/>
                  </a:cubicBezTo>
                  <a:cubicBezTo>
                    <a:pt x="14752" y="25594"/>
                    <a:pt x="16264" y="15151"/>
                    <a:pt x="20116" y="5450"/>
                  </a:cubicBezTo>
                  <a:lnTo>
                    <a:pt x="22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6"/>
            <p:cNvSpPr/>
            <p:nvPr/>
          </p:nvSpPr>
          <p:spPr>
            <a:xfrm>
              <a:off x="3875975" y="2645275"/>
              <a:ext cx="491475" cy="1390975"/>
            </a:xfrm>
            <a:custGeom>
              <a:avLst/>
              <a:gdLst/>
              <a:ahLst/>
              <a:cxnLst/>
              <a:rect l="l" t="t" r="r" b="b"/>
              <a:pathLst>
                <a:path w="19659" h="55639" extrusionOk="0">
                  <a:moveTo>
                    <a:pt x="0" y="1"/>
                  </a:moveTo>
                  <a:cubicBezTo>
                    <a:pt x="0" y="1"/>
                    <a:pt x="57" y="4166"/>
                    <a:pt x="143" y="11385"/>
                  </a:cubicBezTo>
                  <a:cubicBezTo>
                    <a:pt x="257" y="19288"/>
                    <a:pt x="1684" y="27106"/>
                    <a:pt x="4337" y="34525"/>
                  </a:cubicBezTo>
                  <a:cubicBezTo>
                    <a:pt x="6705" y="41115"/>
                    <a:pt x="9273" y="47763"/>
                    <a:pt x="9758" y="49104"/>
                  </a:cubicBezTo>
                  <a:cubicBezTo>
                    <a:pt x="4993" y="49104"/>
                    <a:pt x="3281" y="51872"/>
                    <a:pt x="2625" y="53784"/>
                  </a:cubicBezTo>
                  <a:cubicBezTo>
                    <a:pt x="2340" y="54725"/>
                    <a:pt x="3025" y="55638"/>
                    <a:pt x="3995" y="55638"/>
                  </a:cubicBezTo>
                  <a:lnTo>
                    <a:pt x="16834" y="55638"/>
                  </a:lnTo>
                  <a:cubicBezTo>
                    <a:pt x="18432" y="55638"/>
                    <a:pt x="19659" y="54212"/>
                    <a:pt x="19374" y="52642"/>
                  </a:cubicBezTo>
                  <a:lnTo>
                    <a:pt x="15493" y="35095"/>
                  </a:lnTo>
                  <a:cubicBezTo>
                    <a:pt x="13696" y="27049"/>
                    <a:pt x="12954" y="18775"/>
                    <a:pt x="13296" y="10529"/>
                  </a:cubicBezTo>
                  <a:cubicBezTo>
                    <a:pt x="13467" y="5479"/>
                    <a:pt x="13696" y="714"/>
                    <a:pt x="13696" y="5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6"/>
            <p:cNvSpPr/>
            <p:nvPr/>
          </p:nvSpPr>
          <p:spPr>
            <a:xfrm>
              <a:off x="3630600" y="2220475"/>
              <a:ext cx="537925" cy="319200"/>
            </a:xfrm>
            <a:custGeom>
              <a:avLst/>
              <a:gdLst/>
              <a:ahLst/>
              <a:cxnLst/>
              <a:rect l="l" t="t" r="r" b="b"/>
              <a:pathLst>
                <a:path w="21517" h="12768" extrusionOk="0">
                  <a:moveTo>
                    <a:pt x="3608" y="1"/>
                  </a:moveTo>
                  <a:cubicBezTo>
                    <a:pt x="2766" y="1"/>
                    <a:pt x="2535" y="719"/>
                    <a:pt x="3453" y="1129"/>
                  </a:cubicBezTo>
                  <a:cubicBezTo>
                    <a:pt x="4651" y="1642"/>
                    <a:pt x="4651" y="2213"/>
                    <a:pt x="4594" y="2356"/>
                  </a:cubicBezTo>
                  <a:cubicBezTo>
                    <a:pt x="4594" y="2356"/>
                    <a:pt x="4594" y="2384"/>
                    <a:pt x="4565" y="2384"/>
                  </a:cubicBezTo>
                  <a:lnTo>
                    <a:pt x="970" y="2356"/>
                  </a:lnTo>
                  <a:cubicBezTo>
                    <a:pt x="171" y="2356"/>
                    <a:pt x="0" y="3440"/>
                    <a:pt x="742" y="3668"/>
                  </a:cubicBezTo>
                  <a:cubicBezTo>
                    <a:pt x="742" y="3668"/>
                    <a:pt x="767" y="3681"/>
                    <a:pt x="784" y="3681"/>
                  </a:cubicBezTo>
                  <a:cubicBezTo>
                    <a:pt x="793" y="3681"/>
                    <a:pt x="799" y="3678"/>
                    <a:pt x="799" y="3668"/>
                  </a:cubicBezTo>
                  <a:cubicBezTo>
                    <a:pt x="861" y="3645"/>
                    <a:pt x="908" y="3625"/>
                    <a:pt x="942" y="3611"/>
                  </a:cubicBezTo>
                  <a:lnTo>
                    <a:pt x="942" y="3611"/>
                  </a:lnTo>
                  <a:cubicBezTo>
                    <a:pt x="813" y="3685"/>
                    <a:pt x="558" y="3872"/>
                    <a:pt x="542" y="4153"/>
                  </a:cubicBezTo>
                  <a:cubicBezTo>
                    <a:pt x="521" y="4769"/>
                    <a:pt x="926" y="4847"/>
                    <a:pt x="1135" y="4847"/>
                  </a:cubicBezTo>
                  <a:cubicBezTo>
                    <a:pt x="1207" y="4847"/>
                    <a:pt x="1256" y="4838"/>
                    <a:pt x="1256" y="4838"/>
                  </a:cubicBezTo>
                  <a:lnTo>
                    <a:pt x="1256" y="4838"/>
                  </a:lnTo>
                  <a:cubicBezTo>
                    <a:pt x="1255" y="4838"/>
                    <a:pt x="314" y="5494"/>
                    <a:pt x="1227" y="6093"/>
                  </a:cubicBezTo>
                  <a:cubicBezTo>
                    <a:pt x="1227" y="6093"/>
                    <a:pt x="828" y="6636"/>
                    <a:pt x="3167" y="7263"/>
                  </a:cubicBezTo>
                  <a:cubicBezTo>
                    <a:pt x="5279" y="7862"/>
                    <a:pt x="15550" y="11258"/>
                    <a:pt x="20058" y="12713"/>
                  </a:cubicBezTo>
                  <a:cubicBezTo>
                    <a:pt x="20167" y="12750"/>
                    <a:pt x="20275" y="12768"/>
                    <a:pt x="20381" y="12768"/>
                  </a:cubicBezTo>
                  <a:cubicBezTo>
                    <a:pt x="20997" y="12768"/>
                    <a:pt x="21517" y="12172"/>
                    <a:pt x="21371" y="11515"/>
                  </a:cubicBezTo>
                  <a:lnTo>
                    <a:pt x="20344" y="7064"/>
                  </a:lnTo>
                  <a:lnTo>
                    <a:pt x="7847" y="3411"/>
                  </a:lnTo>
                  <a:lnTo>
                    <a:pt x="7818" y="3411"/>
                  </a:lnTo>
                  <a:cubicBezTo>
                    <a:pt x="7761" y="3269"/>
                    <a:pt x="6933" y="1785"/>
                    <a:pt x="5107" y="558"/>
                  </a:cubicBezTo>
                  <a:cubicBezTo>
                    <a:pt x="4513" y="153"/>
                    <a:pt x="3996" y="1"/>
                    <a:pt x="3608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6"/>
            <p:cNvSpPr/>
            <p:nvPr/>
          </p:nvSpPr>
          <p:spPr>
            <a:xfrm>
              <a:off x="4072125" y="2012675"/>
              <a:ext cx="232575" cy="529775"/>
            </a:xfrm>
            <a:custGeom>
              <a:avLst/>
              <a:gdLst/>
              <a:ahLst/>
              <a:cxnLst/>
              <a:rect l="l" t="t" r="r" b="b"/>
              <a:pathLst>
                <a:path w="9303" h="21191" extrusionOk="0">
                  <a:moveTo>
                    <a:pt x="6238" y="1"/>
                  </a:moveTo>
                  <a:cubicBezTo>
                    <a:pt x="5062" y="1"/>
                    <a:pt x="4048" y="775"/>
                    <a:pt x="3795" y="1994"/>
                  </a:cubicBezTo>
                  <a:lnTo>
                    <a:pt x="2369" y="8414"/>
                  </a:lnTo>
                  <a:lnTo>
                    <a:pt x="1969" y="10126"/>
                  </a:lnTo>
                  <a:lnTo>
                    <a:pt x="400" y="17202"/>
                  </a:lnTo>
                  <a:cubicBezTo>
                    <a:pt x="1" y="18971"/>
                    <a:pt x="1113" y="20740"/>
                    <a:pt x="2797" y="21111"/>
                  </a:cubicBezTo>
                  <a:cubicBezTo>
                    <a:pt x="3020" y="21164"/>
                    <a:pt x="3244" y="21190"/>
                    <a:pt x="3464" y="21190"/>
                  </a:cubicBezTo>
                  <a:cubicBezTo>
                    <a:pt x="4874" y="21190"/>
                    <a:pt x="6149" y="20130"/>
                    <a:pt x="6420" y="18600"/>
                  </a:cubicBezTo>
                  <a:lnTo>
                    <a:pt x="9274" y="3563"/>
                  </a:lnTo>
                  <a:cubicBezTo>
                    <a:pt x="9302" y="3392"/>
                    <a:pt x="9302" y="3249"/>
                    <a:pt x="9302" y="3050"/>
                  </a:cubicBezTo>
                  <a:cubicBezTo>
                    <a:pt x="9302" y="1766"/>
                    <a:pt x="8418" y="539"/>
                    <a:pt x="7105" y="139"/>
                  </a:cubicBezTo>
                  <a:cubicBezTo>
                    <a:pt x="6812" y="45"/>
                    <a:pt x="6520" y="1"/>
                    <a:pt x="6238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6"/>
            <p:cNvSpPr/>
            <p:nvPr/>
          </p:nvSpPr>
          <p:spPr>
            <a:xfrm>
              <a:off x="4108500" y="2002375"/>
              <a:ext cx="206900" cy="264650"/>
            </a:xfrm>
            <a:custGeom>
              <a:avLst/>
              <a:gdLst/>
              <a:ahLst/>
              <a:cxnLst/>
              <a:rect l="l" t="t" r="r" b="b"/>
              <a:pathLst>
                <a:path w="8276" h="10586" extrusionOk="0">
                  <a:moveTo>
                    <a:pt x="4653" y="1"/>
                  </a:moveTo>
                  <a:cubicBezTo>
                    <a:pt x="2902" y="1"/>
                    <a:pt x="1255" y="1627"/>
                    <a:pt x="914" y="3833"/>
                  </a:cubicBezTo>
                  <a:lnTo>
                    <a:pt x="1" y="9197"/>
                  </a:lnTo>
                  <a:lnTo>
                    <a:pt x="2340" y="9996"/>
                  </a:lnTo>
                  <a:cubicBezTo>
                    <a:pt x="3464" y="10389"/>
                    <a:pt x="4624" y="10585"/>
                    <a:pt x="5789" y="10585"/>
                  </a:cubicBezTo>
                  <a:cubicBezTo>
                    <a:pt x="6399" y="10585"/>
                    <a:pt x="7011" y="10531"/>
                    <a:pt x="7619" y="10424"/>
                  </a:cubicBezTo>
                  <a:lnTo>
                    <a:pt x="7904" y="4974"/>
                  </a:lnTo>
                  <a:cubicBezTo>
                    <a:pt x="8275" y="2577"/>
                    <a:pt x="7048" y="380"/>
                    <a:pt x="5108" y="38"/>
                  </a:cubicBezTo>
                  <a:cubicBezTo>
                    <a:pt x="4956" y="13"/>
                    <a:pt x="4804" y="1"/>
                    <a:pt x="4653" y="1"/>
                  </a:cubicBezTo>
                  <a:close/>
                </a:path>
              </a:pathLst>
            </a:custGeom>
            <a:solidFill>
              <a:srgbClr val="55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6"/>
            <p:cNvSpPr/>
            <p:nvPr/>
          </p:nvSpPr>
          <p:spPr>
            <a:xfrm>
              <a:off x="4117775" y="2126700"/>
              <a:ext cx="191200" cy="142700"/>
            </a:xfrm>
            <a:custGeom>
              <a:avLst/>
              <a:gdLst/>
              <a:ahLst/>
              <a:cxnLst/>
              <a:rect l="l" t="t" r="r" b="b"/>
              <a:pathLst>
                <a:path w="7648" h="5708" extrusionOk="0">
                  <a:moveTo>
                    <a:pt x="628" y="1"/>
                  </a:moveTo>
                  <a:cubicBezTo>
                    <a:pt x="600" y="1"/>
                    <a:pt x="571" y="29"/>
                    <a:pt x="571" y="58"/>
                  </a:cubicBezTo>
                  <a:lnTo>
                    <a:pt x="1" y="4309"/>
                  </a:lnTo>
                  <a:cubicBezTo>
                    <a:pt x="1" y="4338"/>
                    <a:pt x="1" y="4395"/>
                    <a:pt x="29" y="4395"/>
                  </a:cubicBezTo>
                  <a:lnTo>
                    <a:pt x="1855" y="5051"/>
                  </a:lnTo>
                  <a:cubicBezTo>
                    <a:pt x="2997" y="5479"/>
                    <a:pt x="4166" y="5707"/>
                    <a:pt x="5393" y="5707"/>
                  </a:cubicBezTo>
                  <a:cubicBezTo>
                    <a:pt x="5992" y="5707"/>
                    <a:pt x="6592" y="5622"/>
                    <a:pt x="7219" y="5479"/>
                  </a:cubicBezTo>
                  <a:cubicBezTo>
                    <a:pt x="7219" y="5479"/>
                    <a:pt x="7276" y="5479"/>
                    <a:pt x="7276" y="5451"/>
                  </a:cubicBezTo>
                  <a:lnTo>
                    <a:pt x="7619" y="3510"/>
                  </a:lnTo>
                  <a:cubicBezTo>
                    <a:pt x="7647" y="3482"/>
                    <a:pt x="7619" y="3453"/>
                    <a:pt x="7590" y="3453"/>
                  </a:cubicBezTo>
                  <a:cubicBezTo>
                    <a:pt x="7582" y="3445"/>
                    <a:pt x="7571" y="3441"/>
                    <a:pt x="7560" y="3441"/>
                  </a:cubicBezTo>
                  <a:cubicBezTo>
                    <a:pt x="7533" y="3441"/>
                    <a:pt x="7505" y="3462"/>
                    <a:pt x="7505" y="3482"/>
                  </a:cubicBezTo>
                  <a:lnTo>
                    <a:pt x="7162" y="5393"/>
                  </a:lnTo>
                  <a:cubicBezTo>
                    <a:pt x="6557" y="5499"/>
                    <a:pt x="5952" y="5553"/>
                    <a:pt x="5351" y="5553"/>
                  </a:cubicBezTo>
                  <a:cubicBezTo>
                    <a:pt x="4167" y="5553"/>
                    <a:pt x="3000" y="5344"/>
                    <a:pt x="1884" y="4908"/>
                  </a:cubicBezTo>
                  <a:lnTo>
                    <a:pt x="143" y="4224"/>
                  </a:lnTo>
                  <a:lnTo>
                    <a:pt x="714" y="58"/>
                  </a:lnTo>
                  <a:cubicBezTo>
                    <a:pt x="714" y="29"/>
                    <a:pt x="685" y="1"/>
                    <a:pt x="628" y="1"/>
                  </a:cubicBezTo>
                  <a:close/>
                </a:path>
              </a:pathLst>
            </a:custGeom>
            <a:solidFill>
              <a:srgbClr val="D2D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6"/>
            <p:cNvSpPr/>
            <p:nvPr/>
          </p:nvSpPr>
          <p:spPr>
            <a:xfrm>
              <a:off x="3637000" y="2276425"/>
              <a:ext cx="499350" cy="264025"/>
            </a:xfrm>
            <a:custGeom>
              <a:avLst/>
              <a:gdLst/>
              <a:ahLst/>
              <a:cxnLst/>
              <a:rect l="l" t="t" r="r" b="b"/>
              <a:pathLst>
                <a:path w="19974" h="10561" extrusionOk="0">
                  <a:moveTo>
                    <a:pt x="728" y="0"/>
                  </a:moveTo>
                  <a:cubicBezTo>
                    <a:pt x="440" y="0"/>
                    <a:pt x="27" y="159"/>
                    <a:pt x="1" y="631"/>
                  </a:cubicBezTo>
                  <a:cubicBezTo>
                    <a:pt x="1" y="1059"/>
                    <a:pt x="286" y="1288"/>
                    <a:pt x="543" y="1345"/>
                  </a:cubicBezTo>
                  <a:cubicBezTo>
                    <a:pt x="429" y="1459"/>
                    <a:pt x="286" y="1630"/>
                    <a:pt x="315" y="2001"/>
                  </a:cubicBezTo>
                  <a:cubicBezTo>
                    <a:pt x="343" y="2400"/>
                    <a:pt x="629" y="2572"/>
                    <a:pt x="828" y="2600"/>
                  </a:cubicBezTo>
                  <a:cubicBezTo>
                    <a:pt x="714" y="2714"/>
                    <a:pt x="600" y="2885"/>
                    <a:pt x="600" y="3199"/>
                  </a:cubicBezTo>
                  <a:cubicBezTo>
                    <a:pt x="600" y="3684"/>
                    <a:pt x="857" y="3827"/>
                    <a:pt x="971" y="3884"/>
                  </a:cubicBezTo>
                  <a:cubicBezTo>
                    <a:pt x="971" y="4027"/>
                    <a:pt x="1000" y="4398"/>
                    <a:pt x="1599" y="4626"/>
                  </a:cubicBezTo>
                  <a:cubicBezTo>
                    <a:pt x="2284" y="4911"/>
                    <a:pt x="8846" y="6908"/>
                    <a:pt x="9131" y="6994"/>
                  </a:cubicBezTo>
                  <a:lnTo>
                    <a:pt x="19859" y="10561"/>
                  </a:lnTo>
                  <a:cubicBezTo>
                    <a:pt x="19916" y="10561"/>
                    <a:pt x="19945" y="10561"/>
                    <a:pt x="19973" y="10503"/>
                  </a:cubicBezTo>
                  <a:cubicBezTo>
                    <a:pt x="19973" y="10475"/>
                    <a:pt x="19973" y="10446"/>
                    <a:pt x="19945" y="10446"/>
                  </a:cubicBezTo>
                  <a:lnTo>
                    <a:pt x="9188" y="6880"/>
                  </a:lnTo>
                  <a:cubicBezTo>
                    <a:pt x="9131" y="6880"/>
                    <a:pt x="2341" y="4797"/>
                    <a:pt x="1684" y="4512"/>
                  </a:cubicBezTo>
                  <a:cubicBezTo>
                    <a:pt x="1028" y="4226"/>
                    <a:pt x="1142" y="3884"/>
                    <a:pt x="1142" y="3884"/>
                  </a:cubicBezTo>
                  <a:lnTo>
                    <a:pt x="1142" y="3855"/>
                  </a:lnTo>
                  <a:cubicBezTo>
                    <a:pt x="1142" y="3798"/>
                    <a:pt x="1114" y="3798"/>
                    <a:pt x="1114" y="3798"/>
                  </a:cubicBezTo>
                  <a:cubicBezTo>
                    <a:pt x="1057" y="3770"/>
                    <a:pt x="771" y="3713"/>
                    <a:pt x="771" y="3228"/>
                  </a:cubicBezTo>
                  <a:cubicBezTo>
                    <a:pt x="771" y="2771"/>
                    <a:pt x="1028" y="2657"/>
                    <a:pt x="1028" y="2657"/>
                  </a:cubicBezTo>
                  <a:cubicBezTo>
                    <a:pt x="1057" y="2657"/>
                    <a:pt x="1057" y="2629"/>
                    <a:pt x="1057" y="2600"/>
                  </a:cubicBezTo>
                  <a:cubicBezTo>
                    <a:pt x="1057" y="2600"/>
                    <a:pt x="1028" y="2572"/>
                    <a:pt x="1000" y="2572"/>
                  </a:cubicBezTo>
                  <a:cubicBezTo>
                    <a:pt x="971" y="2572"/>
                    <a:pt x="515" y="2514"/>
                    <a:pt x="457" y="2029"/>
                  </a:cubicBezTo>
                  <a:cubicBezTo>
                    <a:pt x="400" y="1516"/>
                    <a:pt x="743" y="1430"/>
                    <a:pt x="743" y="1430"/>
                  </a:cubicBezTo>
                  <a:cubicBezTo>
                    <a:pt x="800" y="1430"/>
                    <a:pt x="800" y="1373"/>
                    <a:pt x="800" y="1345"/>
                  </a:cubicBezTo>
                  <a:cubicBezTo>
                    <a:pt x="800" y="1316"/>
                    <a:pt x="743" y="1288"/>
                    <a:pt x="714" y="1288"/>
                  </a:cubicBezTo>
                  <a:cubicBezTo>
                    <a:pt x="686" y="1288"/>
                    <a:pt x="115" y="1202"/>
                    <a:pt x="144" y="660"/>
                  </a:cubicBezTo>
                  <a:cubicBezTo>
                    <a:pt x="172" y="146"/>
                    <a:pt x="743" y="146"/>
                    <a:pt x="800" y="146"/>
                  </a:cubicBezTo>
                  <a:lnTo>
                    <a:pt x="4395" y="175"/>
                  </a:lnTo>
                  <a:cubicBezTo>
                    <a:pt x="4423" y="175"/>
                    <a:pt x="4452" y="146"/>
                    <a:pt x="4452" y="89"/>
                  </a:cubicBezTo>
                  <a:cubicBezTo>
                    <a:pt x="4452" y="61"/>
                    <a:pt x="4423" y="32"/>
                    <a:pt x="4395" y="32"/>
                  </a:cubicBezTo>
                  <a:lnTo>
                    <a:pt x="800" y="4"/>
                  </a:lnTo>
                  <a:cubicBezTo>
                    <a:pt x="777" y="1"/>
                    <a:pt x="753" y="0"/>
                    <a:pt x="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6"/>
            <p:cNvSpPr/>
            <p:nvPr/>
          </p:nvSpPr>
          <p:spPr>
            <a:xfrm>
              <a:off x="3690500" y="1968800"/>
              <a:ext cx="318175" cy="500250"/>
            </a:xfrm>
            <a:custGeom>
              <a:avLst/>
              <a:gdLst/>
              <a:ahLst/>
              <a:cxnLst/>
              <a:rect l="l" t="t" r="r" b="b"/>
              <a:pathLst>
                <a:path w="12727" h="20010" extrusionOk="0">
                  <a:moveTo>
                    <a:pt x="9569" y="1"/>
                  </a:moveTo>
                  <a:cubicBezTo>
                    <a:pt x="8633" y="1"/>
                    <a:pt x="7761" y="489"/>
                    <a:pt x="7305" y="1381"/>
                  </a:cubicBezTo>
                  <a:lnTo>
                    <a:pt x="4395" y="7258"/>
                  </a:lnTo>
                  <a:lnTo>
                    <a:pt x="4138" y="7801"/>
                  </a:lnTo>
                  <a:lnTo>
                    <a:pt x="4110" y="7886"/>
                  </a:lnTo>
                  <a:lnTo>
                    <a:pt x="3624" y="8856"/>
                  </a:lnTo>
                  <a:lnTo>
                    <a:pt x="2055" y="11966"/>
                  </a:lnTo>
                  <a:lnTo>
                    <a:pt x="1456" y="13165"/>
                  </a:lnTo>
                  <a:lnTo>
                    <a:pt x="400" y="15305"/>
                  </a:lnTo>
                  <a:cubicBezTo>
                    <a:pt x="115" y="15904"/>
                    <a:pt x="1" y="16588"/>
                    <a:pt x="58" y="17188"/>
                  </a:cubicBezTo>
                  <a:cubicBezTo>
                    <a:pt x="172" y="18215"/>
                    <a:pt x="771" y="19156"/>
                    <a:pt x="1713" y="19641"/>
                  </a:cubicBezTo>
                  <a:cubicBezTo>
                    <a:pt x="1713" y="19698"/>
                    <a:pt x="1741" y="19698"/>
                    <a:pt x="1741" y="19698"/>
                  </a:cubicBezTo>
                  <a:cubicBezTo>
                    <a:pt x="2157" y="19910"/>
                    <a:pt x="2599" y="20010"/>
                    <a:pt x="3036" y="20010"/>
                  </a:cubicBezTo>
                  <a:cubicBezTo>
                    <a:pt x="4189" y="20010"/>
                    <a:pt x="5312" y="19316"/>
                    <a:pt x="5850" y="18158"/>
                  </a:cubicBezTo>
                  <a:lnTo>
                    <a:pt x="9445" y="10340"/>
                  </a:lnTo>
                  <a:lnTo>
                    <a:pt x="12241" y="4291"/>
                  </a:lnTo>
                  <a:cubicBezTo>
                    <a:pt x="12298" y="4148"/>
                    <a:pt x="12384" y="4006"/>
                    <a:pt x="12412" y="3806"/>
                  </a:cubicBezTo>
                  <a:cubicBezTo>
                    <a:pt x="12726" y="2579"/>
                    <a:pt x="12156" y="1096"/>
                    <a:pt x="10986" y="382"/>
                  </a:cubicBezTo>
                  <a:cubicBezTo>
                    <a:pt x="10527" y="124"/>
                    <a:pt x="10040" y="1"/>
                    <a:pt x="9569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6"/>
            <p:cNvSpPr/>
            <p:nvPr/>
          </p:nvSpPr>
          <p:spPr>
            <a:xfrm>
              <a:off x="3780375" y="2151675"/>
              <a:ext cx="117025" cy="67800"/>
            </a:xfrm>
            <a:custGeom>
              <a:avLst/>
              <a:gdLst/>
              <a:ahLst/>
              <a:cxnLst/>
              <a:rect l="l" t="t" r="r" b="b"/>
              <a:pathLst>
                <a:path w="4681" h="2712" extrusionOk="0">
                  <a:moveTo>
                    <a:pt x="800" y="1"/>
                  </a:moveTo>
                  <a:lnTo>
                    <a:pt x="1" y="1541"/>
                  </a:lnTo>
                  <a:lnTo>
                    <a:pt x="4110" y="2568"/>
                  </a:lnTo>
                  <a:lnTo>
                    <a:pt x="4680" y="2711"/>
                  </a:lnTo>
                  <a:lnTo>
                    <a:pt x="4195" y="239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60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6"/>
            <p:cNvSpPr/>
            <p:nvPr/>
          </p:nvSpPr>
          <p:spPr>
            <a:xfrm>
              <a:off x="3776825" y="1958225"/>
              <a:ext cx="241125" cy="272650"/>
            </a:xfrm>
            <a:custGeom>
              <a:avLst/>
              <a:gdLst/>
              <a:ahLst/>
              <a:cxnLst/>
              <a:rect l="l" t="t" r="r" b="b"/>
              <a:pathLst>
                <a:path w="9645" h="10906" extrusionOk="0">
                  <a:moveTo>
                    <a:pt x="6038" y="1"/>
                  </a:moveTo>
                  <a:cubicBezTo>
                    <a:pt x="4521" y="1"/>
                    <a:pt x="2945" y="1121"/>
                    <a:pt x="2197" y="2888"/>
                  </a:cubicBezTo>
                  <a:lnTo>
                    <a:pt x="0" y="7910"/>
                  </a:lnTo>
                  <a:lnTo>
                    <a:pt x="2083" y="9222"/>
                  </a:lnTo>
                  <a:cubicBezTo>
                    <a:pt x="3538" y="10192"/>
                    <a:pt x="5279" y="10763"/>
                    <a:pt x="7076" y="10906"/>
                  </a:cubicBezTo>
                  <a:lnTo>
                    <a:pt x="8674" y="5713"/>
                  </a:lnTo>
                  <a:cubicBezTo>
                    <a:pt x="9644" y="3487"/>
                    <a:pt x="8959" y="1034"/>
                    <a:pt x="7190" y="235"/>
                  </a:cubicBezTo>
                  <a:cubicBezTo>
                    <a:pt x="6820" y="76"/>
                    <a:pt x="6431" y="1"/>
                    <a:pt x="6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6"/>
            <p:cNvSpPr/>
            <p:nvPr/>
          </p:nvSpPr>
          <p:spPr>
            <a:xfrm>
              <a:off x="3785375" y="2058950"/>
              <a:ext cx="189775" cy="172650"/>
            </a:xfrm>
            <a:custGeom>
              <a:avLst/>
              <a:gdLst/>
              <a:ahLst/>
              <a:cxnLst/>
              <a:rect l="l" t="t" r="r" b="b"/>
              <a:pathLst>
                <a:path w="7591" h="6906" extrusionOk="0">
                  <a:moveTo>
                    <a:pt x="1656" y="0"/>
                  </a:moveTo>
                  <a:cubicBezTo>
                    <a:pt x="1627" y="0"/>
                    <a:pt x="1598" y="0"/>
                    <a:pt x="1598" y="29"/>
                  </a:cubicBezTo>
                  <a:lnTo>
                    <a:pt x="1" y="3995"/>
                  </a:lnTo>
                  <a:cubicBezTo>
                    <a:pt x="1" y="4023"/>
                    <a:pt x="1" y="4052"/>
                    <a:pt x="29" y="4052"/>
                  </a:cubicBezTo>
                  <a:lnTo>
                    <a:pt x="1598" y="5165"/>
                  </a:lnTo>
                  <a:cubicBezTo>
                    <a:pt x="3082" y="6192"/>
                    <a:pt x="4851" y="6791"/>
                    <a:pt x="6706" y="6905"/>
                  </a:cubicBezTo>
                  <a:cubicBezTo>
                    <a:pt x="6734" y="6905"/>
                    <a:pt x="6734" y="6905"/>
                    <a:pt x="6763" y="6848"/>
                  </a:cubicBezTo>
                  <a:lnTo>
                    <a:pt x="7590" y="5051"/>
                  </a:lnTo>
                  <a:cubicBezTo>
                    <a:pt x="7590" y="5022"/>
                    <a:pt x="7590" y="4993"/>
                    <a:pt x="7562" y="4993"/>
                  </a:cubicBezTo>
                  <a:cubicBezTo>
                    <a:pt x="7505" y="4993"/>
                    <a:pt x="7476" y="4993"/>
                    <a:pt x="7476" y="5022"/>
                  </a:cubicBezTo>
                  <a:lnTo>
                    <a:pt x="6649" y="6762"/>
                  </a:lnTo>
                  <a:cubicBezTo>
                    <a:pt x="4880" y="6677"/>
                    <a:pt x="3139" y="6106"/>
                    <a:pt x="1656" y="5051"/>
                  </a:cubicBezTo>
                  <a:lnTo>
                    <a:pt x="143" y="3995"/>
                  </a:lnTo>
                  <a:lnTo>
                    <a:pt x="1713" y="57"/>
                  </a:lnTo>
                  <a:cubicBezTo>
                    <a:pt x="1713" y="29"/>
                    <a:pt x="1713" y="0"/>
                    <a:pt x="1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6"/>
            <p:cNvSpPr/>
            <p:nvPr/>
          </p:nvSpPr>
          <p:spPr>
            <a:xfrm>
              <a:off x="3608475" y="4034075"/>
              <a:ext cx="330300" cy="4300"/>
            </a:xfrm>
            <a:custGeom>
              <a:avLst/>
              <a:gdLst/>
              <a:ahLst/>
              <a:cxnLst/>
              <a:rect l="l" t="t" r="r" b="b"/>
              <a:pathLst>
                <a:path w="13212" h="172" extrusionOk="0">
                  <a:moveTo>
                    <a:pt x="86" y="1"/>
                  </a:moveTo>
                  <a:cubicBezTo>
                    <a:pt x="29" y="1"/>
                    <a:pt x="1" y="29"/>
                    <a:pt x="1" y="58"/>
                  </a:cubicBezTo>
                  <a:cubicBezTo>
                    <a:pt x="1" y="86"/>
                    <a:pt x="29" y="143"/>
                    <a:pt x="86" y="143"/>
                  </a:cubicBezTo>
                  <a:lnTo>
                    <a:pt x="13125" y="172"/>
                  </a:lnTo>
                  <a:cubicBezTo>
                    <a:pt x="13154" y="172"/>
                    <a:pt x="13211" y="172"/>
                    <a:pt x="13211" y="86"/>
                  </a:cubicBezTo>
                  <a:cubicBezTo>
                    <a:pt x="13211" y="58"/>
                    <a:pt x="13154" y="29"/>
                    <a:pt x="13125" y="29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6"/>
            <p:cNvSpPr/>
            <p:nvPr/>
          </p:nvSpPr>
          <p:spPr>
            <a:xfrm>
              <a:off x="3744725" y="3881425"/>
              <a:ext cx="79900" cy="19300"/>
            </a:xfrm>
            <a:custGeom>
              <a:avLst/>
              <a:gdLst/>
              <a:ahLst/>
              <a:cxnLst/>
              <a:rect l="l" t="t" r="r" b="b"/>
              <a:pathLst>
                <a:path w="3196" h="772" extrusionOk="0">
                  <a:moveTo>
                    <a:pt x="3053" y="1"/>
                  </a:moveTo>
                  <a:lnTo>
                    <a:pt x="0" y="86"/>
                  </a:lnTo>
                  <a:lnTo>
                    <a:pt x="3196" y="771"/>
                  </a:lnTo>
                  <a:lnTo>
                    <a:pt x="3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6"/>
            <p:cNvSpPr/>
            <p:nvPr/>
          </p:nvSpPr>
          <p:spPr>
            <a:xfrm>
              <a:off x="3743300" y="3879300"/>
              <a:ext cx="243250" cy="5725"/>
            </a:xfrm>
            <a:custGeom>
              <a:avLst/>
              <a:gdLst/>
              <a:ahLst/>
              <a:cxnLst/>
              <a:rect l="l" t="t" r="r" b="b"/>
              <a:pathLst>
                <a:path w="9730" h="229" extrusionOk="0">
                  <a:moveTo>
                    <a:pt x="114" y="0"/>
                  </a:moveTo>
                  <a:cubicBezTo>
                    <a:pt x="29" y="0"/>
                    <a:pt x="0" y="57"/>
                    <a:pt x="0" y="114"/>
                  </a:cubicBezTo>
                  <a:cubicBezTo>
                    <a:pt x="0" y="171"/>
                    <a:pt x="29" y="228"/>
                    <a:pt x="114" y="228"/>
                  </a:cubicBezTo>
                  <a:lnTo>
                    <a:pt x="9616" y="228"/>
                  </a:lnTo>
                  <a:cubicBezTo>
                    <a:pt x="9701" y="228"/>
                    <a:pt x="9730" y="171"/>
                    <a:pt x="9730" y="114"/>
                  </a:cubicBezTo>
                  <a:cubicBezTo>
                    <a:pt x="9730" y="57"/>
                    <a:pt x="9701" y="0"/>
                    <a:pt x="9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6"/>
            <p:cNvSpPr/>
            <p:nvPr/>
          </p:nvSpPr>
          <p:spPr>
            <a:xfrm>
              <a:off x="3739725" y="2683075"/>
              <a:ext cx="186200" cy="50675"/>
            </a:xfrm>
            <a:custGeom>
              <a:avLst/>
              <a:gdLst/>
              <a:ahLst/>
              <a:cxnLst/>
              <a:rect l="l" t="t" r="r" b="b"/>
              <a:pathLst>
                <a:path w="7448" h="2027" extrusionOk="0">
                  <a:moveTo>
                    <a:pt x="571" y="1"/>
                  </a:moveTo>
                  <a:lnTo>
                    <a:pt x="1" y="2027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6"/>
            <p:cNvSpPr/>
            <p:nvPr/>
          </p:nvSpPr>
          <p:spPr>
            <a:xfrm>
              <a:off x="3971550" y="4034800"/>
              <a:ext cx="339550" cy="3575"/>
            </a:xfrm>
            <a:custGeom>
              <a:avLst/>
              <a:gdLst/>
              <a:ahLst/>
              <a:cxnLst/>
              <a:rect l="l" t="t" r="r" b="b"/>
              <a:pathLst>
                <a:path w="13582" h="143" extrusionOk="0">
                  <a:moveTo>
                    <a:pt x="58" y="0"/>
                  </a:moveTo>
                  <a:cubicBezTo>
                    <a:pt x="29" y="0"/>
                    <a:pt x="1" y="29"/>
                    <a:pt x="1" y="57"/>
                  </a:cubicBezTo>
                  <a:cubicBezTo>
                    <a:pt x="1" y="114"/>
                    <a:pt x="29" y="143"/>
                    <a:pt x="58" y="143"/>
                  </a:cubicBezTo>
                  <a:lnTo>
                    <a:pt x="13525" y="143"/>
                  </a:lnTo>
                  <a:cubicBezTo>
                    <a:pt x="13553" y="143"/>
                    <a:pt x="13582" y="114"/>
                    <a:pt x="13582" y="57"/>
                  </a:cubicBezTo>
                  <a:cubicBezTo>
                    <a:pt x="13582" y="29"/>
                    <a:pt x="13553" y="0"/>
                    <a:pt x="1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6"/>
            <p:cNvSpPr/>
            <p:nvPr/>
          </p:nvSpPr>
          <p:spPr>
            <a:xfrm>
              <a:off x="4118500" y="3874300"/>
              <a:ext cx="67075" cy="22850"/>
            </a:xfrm>
            <a:custGeom>
              <a:avLst/>
              <a:gdLst/>
              <a:ahLst/>
              <a:cxnLst/>
              <a:rect l="l" t="t" r="r" b="b"/>
              <a:pathLst>
                <a:path w="2683" h="914" extrusionOk="0">
                  <a:moveTo>
                    <a:pt x="0" y="0"/>
                  </a:moveTo>
                  <a:lnTo>
                    <a:pt x="2682" y="913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6"/>
            <p:cNvSpPr/>
            <p:nvPr/>
          </p:nvSpPr>
          <p:spPr>
            <a:xfrm>
              <a:off x="4024325" y="2690400"/>
              <a:ext cx="144825" cy="163200"/>
            </a:xfrm>
            <a:custGeom>
              <a:avLst/>
              <a:gdLst/>
              <a:ahLst/>
              <a:cxnLst/>
              <a:rect l="l" t="t" r="r" b="b"/>
              <a:pathLst>
                <a:path w="5793" h="6528" extrusionOk="0">
                  <a:moveTo>
                    <a:pt x="76" y="0"/>
                  </a:moveTo>
                  <a:cubicBezTo>
                    <a:pt x="58" y="0"/>
                    <a:pt x="44" y="8"/>
                    <a:pt x="29" y="22"/>
                  </a:cubicBezTo>
                  <a:cubicBezTo>
                    <a:pt x="1" y="50"/>
                    <a:pt x="1" y="107"/>
                    <a:pt x="29" y="136"/>
                  </a:cubicBezTo>
                  <a:lnTo>
                    <a:pt x="5622" y="4530"/>
                  </a:lnTo>
                  <a:lnTo>
                    <a:pt x="5622" y="6441"/>
                  </a:lnTo>
                  <a:cubicBezTo>
                    <a:pt x="5622" y="6470"/>
                    <a:pt x="5650" y="6527"/>
                    <a:pt x="5707" y="6527"/>
                  </a:cubicBezTo>
                  <a:cubicBezTo>
                    <a:pt x="5736" y="6527"/>
                    <a:pt x="5764" y="6470"/>
                    <a:pt x="5793" y="6413"/>
                  </a:cubicBezTo>
                  <a:lnTo>
                    <a:pt x="5793" y="4444"/>
                  </a:lnTo>
                  <a:lnTo>
                    <a:pt x="5764" y="4416"/>
                  </a:lnTo>
                  <a:lnTo>
                    <a:pt x="144" y="22"/>
                  </a:lnTo>
                  <a:cubicBezTo>
                    <a:pt x="115" y="8"/>
                    <a:pt x="9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6"/>
            <p:cNvSpPr/>
            <p:nvPr/>
          </p:nvSpPr>
          <p:spPr>
            <a:xfrm>
              <a:off x="4160575" y="2894925"/>
              <a:ext cx="112025" cy="885950"/>
            </a:xfrm>
            <a:custGeom>
              <a:avLst/>
              <a:gdLst/>
              <a:ahLst/>
              <a:cxnLst/>
              <a:rect l="l" t="t" r="r" b="b"/>
              <a:pathLst>
                <a:path w="4481" h="35438" extrusionOk="0">
                  <a:moveTo>
                    <a:pt x="115" y="1"/>
                  </a:moveTo>
                  <a:cubicBezTo>
                    <a:pt x="29" y="1"/>
                    <a:pt x="1" y="87"/>
                    <a:pt x="1" y="115"/>
                  </a:cubicBezTo>
                  <a:lnTo>
                    <a:pt x="1" y="6535"/>
                  </a:lnTo>
                  <a:cubicBezTo>
                    <a:pt x="1" y="10815"/>
                    <a:pt x="457" y="15665"/>
                    <a:pt x="1285" y="19831"/>
                  </a:cubicBezTo>
                  <a:lnTo>
                    <a:pt x="4280" y="35352"/>
                  </a:lnTo>
                  <a:cubicBezTo>
                    <a:pt x="4309" y="35381"/>
                    <a:pt x="4337" y="35438"/>
                    <a:pt x="4395" y="35438"/>
                  </a:cubicBezTo>
                  <a:cubicBezTo>
                    <a:pt x="4452" y="35381"/>
                    <a:pt x="4480" y="35352"/>
                    <a:pt x="4480" y="35324"/>
                  </a:cubicBezTo>
                  <a:lnTo>
                    <a:pt x="1484" y="19802"/>
                  </a:lnTo>
                  <a:cubicBezTo>
                    <a:pt x="685" y="15637"/>
                    <a:pt x="200" y="10786"/>
                    <a:pt x="200" y="6535"/>
                  </a:cubicBezTo>
                  <a:lnTo>
                    <a:pt x="200" y="115"/>
                  </a:lnTo>
                  <a:cubicBezTo>
                    <a:pt x="200" y="58"/>
                    <a:pt x="14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6"/>
            <p:cNvSpPr/>
            <p:nvPr/>
          </p:nvSpPr>
          <p:spPr>
            <a:xfrm>
              <a:off x="4114200" y="3869300"/>
              <a:ext cx="229725" cy="5725"/>
            </a:xfrm>
            <a:custGeom>
              <a:avLst/>
              <a:gdLst/>
              <a:ahLst/>
              <a:cxnLst/>
              <a:rect l="l" t="t" r="r" b="b"/>
              <a:pathLst>
                <a:path w="9189" h="229" extrusionOk="0">
                  <a:moveTo>
                    <a:pt x="115" y="1"/>
                  </a:moveTo>
                  <a:cubicBezTo>
                    <a:pt x="30" y="1"/>
                    <a:pt x="1" y="58"/>
                    <a:pt x="1" y="115"/>
                  </a:cubicBezTo>
                  <a:cubicBezTo>
                    <a:pt x="1" y="200"/>
                    <a:pt x="30" y="229"/>
                    <a:pt x="115" y="229"/>
                  </a:cubicBezTo>
                  <a:lnTo>
                    <a:pt x="9103" y="229"/>
                  </a:lnTo>
                  <a:cubicBezTo>
                    <a:pt x="9131" y="229"/>
                    <a:pt x="9188" y="200"/>
                    <a:pt x="9188" y="115"/>
                  </a:cubicBezTo>
                  <a:cubicBezTo>
                    <a:pt x="9188" y="58"/>
                    <a:pt x="9160" y="1"/>
                    <a:pt x="9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6"/>
            <p:cNvSpPr/>
            <p:nvPr/>
          </p:nvSpPr>
          <p:spPr>
            <a:xfrm>
              <a:off x="3671975" y="1917000"/>
              <a:ext cx="664825" cy="803200"/>
            </a:xfrm>
            <a:custGeom>
              <a:avLst/>
              <a:gdLst/>
              <a:ahLst/>
              <a:cxnLst/>
              <a:rect l="l" t="t" r="r" b="b"/>
              <a:pathLst>
                <a:path w="26593" h="32128" extrusionOk="0">
                  <a:moveTo>
                    <a:pt x="0" y="30872"/>
                  </a:moveTo>
                  <a:cubicBezTo>
                    <a:pt x="0" y="30872"/>
                    <a:pt x="0" y="30872"/>
                    <a:pt x="0" y="30872"/>
                  </a:cubicBezTo>
                  <a:cubicBezTo>
                    <a:pt x="0" y="30872"/>
                    <a:pt x="0" y="30872"/>
                    <a:pt x="0" y="30872"/>
                  </a:cubicBezTo>
                  <a:lnTo>
                    <a:pt x="0" y="30872"/>
                  </a:lnTo>
                  <a:lnTo>
                    <a:pt x="0" y="30872"/>
                  </a:lnTo>
                  <a:close/>
                  <a:moveTo>
                    <a:pt x="18147" y="0"/>
                  </a:moveTo>
                  <a:cubicBezTo>
                    <a:pt x="18147" y="0"/>
                    <a:pt x="10414" y="1256"/>
                    <a:pt x="9558" y="1884"/>
                  </a:cubicBezTo>
                  <a:cubicBezTo>
                    <a:pt x="4314" y="5931"/>
                    <a:pt x="10" y="30844"/>
                    <a:pt x="0" y="30872"/>
                  </a:cubicBezTo>
                  <a:lnTo>
                    <a:pt x="0" y="30872"/>
                  </a:lnTo>
                  <a:lnTo>
                    <a:pt x="23824" y="32128"/>
                  </a:lnTo>
                  <a:cubicBezTo>
                    <a:pt x="23824" y="32128"/>
                    <a:pt x="26592" y="7191"/>
                    <a:pt x="25023" y="4680"/>
                  </a:cubicBezTo>
                  <a:cubicBezTo>
                    <a:pt x="23453" y="2169"/>
                    <a:pt x="18147" y="0"/>
                    <a:pt x="18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6"/>
            <p:cNvSpPr/>
            <p:nvPr/>
          </p:nvSpPr>
          <p:spPr>
            <a:xfrm>
              <a:off x="4000800" y="1755800"/>
              <a:ext cx="139125" cy="296750"/>
            </a:xfrm>
            <a:custGeom>
              <a:avLst/>
              <a:gdLst/>
              <a:ahLst/>
              <a:cxnLst/>
              <a:rect l="l" t="t" r="r" b="b"/>
              <a:pathLst>
                <a:path w="5565" h="11870" extrusionOk="0">
                  <a:moveTo>
                    <a:pt x="2797" y="0"/>
                  </a:moveTo>
                  <a:cubicBezTo>
                    <a:pt x="1256" y="0"/>
                    <a:pt x="0" y="1256"/>
                    <a:pt x="0" y="2768"/>
                  </a:cubicBezTo>
                  <a:lnTo>
                    <a:pt x="0" y="9102"/>
                  </a:lnTo>
                  <a:cubicBezTo>
                    <a:pt x="0" y="10614"/>
                    <a:pt x="1256" y="11870"/>
                    <a:pt x="2797" y="11870"/>
                  </a:cubicBezTo>
                  <a:cubicBezTo>
                    <a:pt x="4309" y="11870"/>
                    <a:pt x="5564" y="10614"/>
                    <a:pt x="5564" y="9102"/>
                  </a:cubicBezTo>
                  <a:lnTo>
                    <a:pt x="5564" y="2768"/>
                  </a:lnTo>
                  <a:cubicBezTo>
                    <a:pt x="5564" y="2026"/>
                    <a:pt x="5250" y="1313"/>
                    <a:pt x="4737" y="828"/>
                  </a:cubicBezTo>
                  <a:cubicBezTo>
                    <a:pt x="4252" y="314"/>
                    <a:pt x="3538" y="0"/>
                    <a:pt x="2797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6"/>
            <p:cNvSpPr/>
            <p:nvPr/>
          </p:nvSpPr>
          <p:spPr>
            <a:xfrm>
              <a:off x="4000800" y="1862075"/>
              <a:ext cx="86325" cy="96325"/>
            </a:xfrm>
            <a:custGeom>
              <a:avLst/>
              <a:gdLst/>
              <a:ahLst/>
              <a:cxnLst/>
              <a:rect l="l" t="t" r="r" b="b"/>
              <a:pathLst>
                <a:path w="3453" h="3853" extrusionOk="0">
                  <a:moveTo>
                    <a:pt x="3453" y="1"/>
                  </a:moveTo>
                  <a:lnTo>
                    <a:pt x="0" y="371"/>
                  </a:lnTo>
                  <a:lnTo>
                    <a:pt x="0" y="3852"/>
                  </a:lnTo>
                  <a:lnTo>
                    <a:pt x="34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6"/>
            <p:cNvSpPr/>
            <p:nvPr/>
          </p:nvSpPr>
          <p:spPr>
            <a:xfrm>
              <a:off x="3915925" y="1661050"/>
              <a:ext cx="219700" cy="238900"/>
            </a:xfrm>
            <a:custGeom>
              <a:avLst/>
              <a:gdLst/>
              <a:ahLst/>
              <a:cxnLst/>
              <a:rect l="l" t="t" r="r" b="b"/>
              <a:pathLst>
                <a:path w="8788" h="9556" extrusionOk="0">
                  <a:moveTo>
                    <a:pt x="5001" y="0"/>
                  </a:moveTo>
                  <a:cubicBezTo>
                    <a:pt x="4221" y="0"/>
                    <a:pt x="3454" y="327"/>
                    <a:pt x="2853" y="1108"/>
                  </a:cubicBezTo>
                  <a:cubicBezTo>
                    <a:pt x="2368" y="2050"/>
                    <a:pt x="1940" y="2963"/>
                    <a:pt x="1512" y="3933"/>
                  </a:cubicBezTo>
                  <a:cubicBezTo>
                    <a:pt x="942" y="5245"/>
                    <a:pt x="0" y="6815"/>
                    <a:pt x="428" y="8213"/>
                  </a:cubicBezTo>
                  <a:cubicBezTo>
                    <a:pt x="648" y="8874"/>
                    <a:pt x="2949" y="9556"/>
                    <a:pt x="4318" y="9556"/>
                  </a:cubicBezTo>
                  <a:cubicBezTo>
                    <a:pt x="4545" y="9556"/>
                    <a:pt x="4746" y="9537"/>
                    <a:pt x="4908" y="9497"/>
                  </a:cubicBezTo>
                  <a:cubicBezTo>
                    <a:pt x="7390" y="8840"/>
                    <a:pt x="8788" y="6044"/>
                    <a:pt x="8759" y="3676"/>
                  </a:cubicBezTo>
                  <a:cubicBezTo>
                    <a:pt x="8700" y="1761"/>
                    <a:pt x="6813" y="0"/>
                    <a:pt x="5001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6"/>
            <p:cNvSpPr/>
            <p:nvPr/>
          </p:nvSpPr>
          <p:spPr>
            <a:xfrm>
              <a:off x="3908075" y="1564875"/>
              <a:ext cx="300325" cy="273000"/>
            </a:xfrm>
            <a:custGeom>
              <a:avLst/>
              <a:gdLst/>
              <a:ahLst/>
              <a:cxnLst/>
              <a:rect l="l" t="t" r="r" b="b"/>
              <a:pathLst>
                <a:path w="12013" h="10920" extrusionOk="0">
                  <a:moveTo>
                    <a:pt x="3027" y="1"/>
                  </a:moveTo>
                  <a:cubicBezTo>
                    <a:pt x="2361" y="1"/>
                    <a:pt x="1669" y="715"/>
                    <a:pt x="1370" y="1189"/>
                  </a:cubicBezTo>
                  <a:cubicBezTo>
                    <a:pt x="514" y="2758"/>
                    <a:pt x="0" y="6068"/>
                    <a:pt x="1712" y="6524"/>
                  </a:cubicBezTo>
                  <a:cubicBezTo>
                    <a:pt x="1770" y="6542"/>
                    <a:pt x="1827" y="6550"/>
                    <a:pt x="1883" y="6550"/>
                  </a:cubicBezTo>
                  <a:cubicBezTo>
                    <a:pt x="2662" y="6550"/>
                    <a:pt x="3299" y="4997"/>
                    <a:pt x="3538" y="4784"/>
                  </a:cubicBezTo>
                  <a:cubicBezTo>
                    <a:pt x="3811" y="4543"/>
                    <a:pt x="4103" y="4452"/>
                    <a:pt x="4401" y="4452"/>
                  </a:cubicBezTo>
                  <a:cubicBezTo>
                    <a:pt x="4915" y="4452"/>
                    <a:pt x="5448" y="4721"/>
                    <a:pt x="5935" y="4955"/>
                  </a:cubicBezTo>
                  <a:cubicBezTo>
                    <a:pt x="6420" y="5155"/>
                    <a:pt x="7133" y="5640"/>
                    <a:pt x="7390" y="6154"/>
                  </a:cubicBezTo>
                  <a:cubicBezTo>
                    <a:pt x="7590" y="6639"/>
                    <a:pt x="7019" y="7323"/>
                    <a:pt x="7419" y="7637"/>
                  </a:cubicBezTo>
                  <a:cubicBezTo>
                    <a:pt x="7514" y="7710"/>
                    <a:pt x="7631" y="7737"/>
                    <a:pt x="7761" y="7737"/>
                  </a:cubicBezTo>
                  <a:cubicBezTo>
                    <a:pt x="8089" y="7737"/>
                    <a:pt x="8494" y="7569"/>
                    <a:pt x="8803" y="7569"/>
                  </a:cubicBezTo>
                  <a:cubicBezTo>
                    <a:pt x="8848" y="7569"/>
                    <a:pt x="8891" y="7572"/>
                    <a:pt x="8931" y="7580"/>
                  </a:cubicBezTo>
                  <a:cubicBezTo>
                    <a:pt x="9530" y="7751"/>
                    <a:pt x="9216" y="8236"/>
                    <a:pt x="9016" y="8664"/>
                  </a:cubicBezTo>
                  <a:cubicBezTo>
                    <a:pt x="8874" y="9007"/>
                    <a:pt x="8788" y="9349"/>
                    <a:pt x="8788" y="9692"/>
                  </a:cubicBezTo>
                  <a:cubicBezTo>
                    <a:pt x="8788" y="9891"/>
                    <a:pt x="8931" y="10890"/>
                    <a:pt x="9102" y="10918"/>
                  </a:cubicBezTo>
                  <a:cubicBezTo>
                    <a:pt x="9105" y="10919"/>
                    <a:pt x="9109" y="10919"/>
                    <a:pt x="9112" y="10919"/>
                  </a:cubicBezTo>
                  <a:cubicBezTo>
                    <a:pt x="9290" y="10919"/>
                    <a:pt x="9732" y="10202"/>
                    <a:pt x="9844" y="10062"/>
                  </a:cubicBezTo>
                  <a:cubicBezTo>
                    <a:pt x="10443" y="9235"/>
                    <a:pt x="11698" y="7751"/>
                    <a:pt x="11698" y="6639"/>
                  </a:cubicBezTo>
                  <a:cubicBezTo>
                    <a:pt x="11698" y="6097"/>
                    <a:pt x="11213" y="5954"/>
                    <a:pt x="11299" y="5326"/>
                  </a:cubicBezTo>
                  <a:cubicBezTo>
                    <a:pt x="11413" y="4641"/>
                    <a:pt x="12012" y="3928"/>
                    <a:pt x="11584" y="3272"/>
                  </a:cubicBezTo>
                  <a:cubicBezTo>
                    <a:pt x="11442" y="3072"/>
                    <a:pt x="11270" y="2929"/>
                    <a:pt x="11014" y="2901"/>
                  </a:cubicBezTo>
                  <a:cubicBezTo>
                    <a:pt x="10988" y="2894"/>
                    <a:pt x="10962" y="2891"/>
                    <a:pt x="10935" y="2891"/>
                  </a:cubicBezTo>
                  <a:cubicBezTo>
                    <a:pt x="10777" y="2891"/>
                    <a:pt x="10597" y="2997"/>
                    <a:pt x="10455" y="2997"/>
                  </a:cubicBezTo>
                  <a:cubicBezTo>
                    <a:pt x="10431" y="2997"/>
                    <a:pt x="10408" y="2994"/>
                    <a:pt x="10386" y="2987"/>
                  </a:cubicBezTo>
                  <a:cubicBezTo>
                    <a:pt x="10072" y="2929"/>
                    <a:pt x="10129" y="2815"/>
                    <a:pt x="10101" y="2501"/>
                  </a:cubicBezTo>
                  <a:cubicBezTo>
                    <a:pt x="10012" y="1815"/>
                    <a:pt x="9735" y="1352"/>
                    <a:pt x="9175" y="1352"/>
                  </a:cubicBezTo>
                  <a:cubicBezTo>
                    <a:pt x="9013" y="1352"/>
                    <a:pt x="8828" y="1391"/>
                    <a:pt x="8617" y="1474"/>
                  </a:cubicBezTo>
                  <a:cubicBezTo>
                    <a:pt x="8354" y="1581"/>
                    <a:pt x="8159" y="1631"/>
                    <a:pt x="8007" y="1631"/>
                  </a:cubicBezTo>
                  <a:cubicBezTo>
                    <a:pt x="7631" y="1631"/>
                    <a:pt x="7511" y="1326"/>
                    <a:pt x="7247" y="818"/>
                  </a:cubicBezTo>
                  <a:cubicBezTo>
                    <a:pt x="7016" y="420"/>
                    <a:pt x="6744" y="282"/>
                    <a:pt x="6450" y="282"/>
                  </a:cubicBezTo>
                  <a:cubicBezTo>
                    <a:pt x="6091" y="282"/>
                    <a:pt x="5699" y="487"/>
                    <a:pt x="5307" y="675"/>
                  </a:cubicBezTo>
                  <a:cubicBezTo>
                    <a:pt x="5081" y="796"/>
                    <a:pt x="4840" y="869"/>
                    <a:pt x="4599" y="869"/>
                  </a:cubicBezTo>
                  <a:cubicBezTo>
                    <a:pt x="4383" y="869"/>
                    <a:pt x="4168" y="810"/>
                    <a:pt x="3966" y="675"/>
                  </a:cubicBezTo>
                  <a:cubicBezTo>
                    <a:pt x="3709" y="504"/>
                    <a:pt x="3595" y="133"/>
                    <a:pt x="3310" y="48"/>
                  </a:cubicBezTo>
                  <a:cubicBezTo>
                    <a:pt x="3217" y="15"/>
                    <a:pt x="3122" y="1"/>
                    <a:pt x="3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6"/>
            <p:cNvSpPr/>
            <p:nvPr/>
          </p:nvSpPr>
          <p:spPr>
            <a:xfrm>
              <a:off x="3972275" y="1734125"/>
              <a:ext cx="13575" cy="12875"/>
            </a:xfrm>
            <a:custGeom>
              <a:avLst/>
              <a:gdLst/>
              <a:ahLst/>
              <a:cxnLst/>
              <a:rect l="l" t="t" r="r" b="b"/>
              <a:pathLst>
                <a:path w="543" h="515" extrusionOk="0">
                  <a:moveTo>
                    <a:pt x="279" y="0"/>
                  </a:moveTo>
                  <a:cubicBezTo>
                    <a:pt x="141" y="0"/>
                    <a:pt x="0" y="93"/>
                    <a:pt x="0" y="268"/>
                  </a:cubicBezTo>
                  <a:cubicBezTo>
                    <a:pt x="0" y="428"/>
                    <a:pt x="142" y="514"/>
                    <a:pt x="280" y="514"/>
                  </a:cubicBezTo>
                  <a:cubicBezTo>
                    <a:pt x="412" y="514"/>
                    <a:pt x="542" y="436"/>
                    <a:pt x="542" y="268"/>
                  </a:cubicBezTo>
                  <a:cubicBezTo>
                    <a:pt x="542" y="86"/>
                    <a:pt x="412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6"/>
            <p:cNvSpPr/>
            <p:nvPr/>
          </p:nvSpPr>
          <p:spPr>
            <a:xfrm>
              <a:off x="4029325" y="1744550"/>
              <a:ext cx="13575" cy="13150"/>
            </a:xfrm>
            <a:custGeom>
              <a:avLst/>
              <a:gdLst/>
              <a:ahLst/>
              <a:cxnLst/>
              <a:rect l="l" t="t" r="r" b="b"/>
              <a:pathLst>
                <a:path w="543" h="526" extrusionOk="0">
                  <a:moveTo>
                    <a:pt x="272" y="1"/>
                  </a:moveTo>
                  <a:cubicBezTo>
                    <a:pt x="136" y="1"/>
                    <a:pt x="1" y="94"/>
                    <a:pt x="1" y="279"/>
                  </a:cubicBezTo>
                  <a:cubicBezTo>
                    <a:pt x="1" y="439"/>
                    <a:pt x="142" y="525"/>
                    <a:pt x="281" y="525"/>
                  </a:cubicBezTo>
                  <a:cubicBezTo>
                    <a:pt x="413" y="525"/>
                    <a:pt x="543" y="447"/>
                    <a:pt x="543" y="279"/>
                  </a:cubicBezTo>
                  <a:cubicBezTo>
                    <a:pt x="543" y="94"/>
                    <a:pt x="407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6"/>
            <p:cNvSpPr/>
            <p:nvPr/>
          </p:nvSpPr>
          <p:spPr>
            <a:xfrm>
              <a:off x="3993675" y="1810025"/>
              <a:ext cx="42450" cy="26525"/>
            </a:xfrm>
            <a:custGeom>
              <a:avLst/>
              <a:gdLst/>
              <a:ahLst/>
              <a:cxnLst/>
              <a:rect l="l" t="t" r="r" b="b"/>
              <a:pathLst>
                <a:path w="1698" h="1061" extrusionOk="0">
                  <a:moveTo>
                    <a:pt x="1257" y="1"/>
                  </a:moveTo>
                  <a:cubicBezTo>
                    <a:pt x="1185" y="1"/>
                    <a:pt x="1107" y="34"/>
                    <a:pt x="1027" y="114"/>
                  </a:cubicBezTo>
                  <a:cubicBezTo>
                    <a:pt x="827" y="314"/>
                    <a:pt x="514" y="371"/>
                    <a:pt x="257" y="371"/>
                  </a:cubicBezTo>
                  <a:cubicBezTo>
                    <a:pt x="86" y="371"/>
                    <a:pt x="0" y="542"/>
                    <a:pt x="114" y="684"/>
                  </a:cubicBezTo>
                  <a:cubicBezTo>
                    <a:pt x="171" y="742"/>
                    <a:pt x="285" y="827"/>
                    <a:pt x="371" y="884"/>
                  </a:cubicBezTo>
                  <a:cubicBezTo>
                    <a:pt x="529" y="1006"/>
                    <a:pt x="719" y="1060"/>
                    <a:pt x="901" y="1060"/>
                  </a:cubicBezTo>
                  <a:cubicBezTo>
                    <a:pt x="1147" y="1060"/>
                    <a:pt x="1381" y="962"/>
                    <a:pt x="1512" y="799"/>
                  </a:cubicBezTo>
                  <a:lnTo>
                    <a:pt x="1541" y="742"/>
                  </a:lnTo>
                  <a:cubicBezTo>
                    <a:pt x="1698" y="450"/>
                    <a:pt x="1520" y="1"/>
                    <a:pt x="1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6"/>
            <p:cNvSpPr/>
            <p:nvPr/>
          </p:nvSpPr>
          <p:spPr>
            <a:xfrm>
              <a:off x="4097450" y="1748650"/>
              <a:ext cx="77450" cy="61725"/>
            </a:xfrm>
            <a:custGeom>
              <a:avLst/>
              <a:gdLst/>
              <a:ahLst/>
              <a:cxnLst/>
              <a:rect l="l" t="t" r="r" b="b"/>
              <a:pathLst>
                <a:path w="3098" h="2469" extrusionOk="0">
                  <a:moveTo>
                    <a:pt x="1681" y="0"/>
                  </a:moveTo>
                  <a:cubicBezTo>
                    <a:pt x="1317" y="0"/>
                    <a:pt x="928" y="187"/>
                    <a:pt x="642" y="629"/>
                  </a:cubicBezTo>
                  <a:cubicBezTo>
                    <a:pt x="0" y="1602"/>
                    <a:pt x="646" y="2469"/>
                    <a:pt x="1411" y="2469"/>
                  </a:cubicBezTo>
                  <a:cubicBezTo>
                    <a:pt x="1767" y="2469"/>
                    <a:pt x="2150" y="2280"/>
                    <a:pt x="2440" y="1827"/>
                  </a:cubicBezTo>
                  <a:cubicBezTo>
                    <a:pt x="3097" y="822"/>
                    <a:pt x="2445" y="0"/>
                    <a:pt x="1681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6"/>
            <p:cNvSpPr/>
            <p:nvPr/>
          </p:nvSpPr>
          <p:spPr>
            <a:xfrm>
              <a:off x="4126350" y="1753650"/>
              <a:ext cx="28550" cy="40675"/>
            </a:xfrm>
            <a:custGeom>
              <a:avLst/>
              <a:gdLst/>
              <a:ahLst/>
              <a:cxnLst/>
              <a:rect l="l" t="t" r="r" b="b"/>
              <a:pathLst>
                <a:path w="1142" h="1627" extrusionOk="0">
                  <a:moveTo>
                    <a:pt x="542" y="1"/>
                  </a:moveTo>
                  <a:cubicBezTo>
                    <a:pt x="514" y="1"/>
                    <a:pt x="485" y="1"/>
                    <a:pt x="485" y="29"/>
                  </a:cubicBezTo>
                  <a:cubicBezTo>
                    <a:pt x="485" y="86"/>
                    <a:pt x="485" y="115"/>
                    <a:pt x="514" y="115"/>
                  </a:cubicBezTo>
                  <a:cubicBezTo>
                    <a:pt x="514" y="115"/>
                    <a:pt x="913" y="257"/>
                    <a:pt x="999" y="628"/>
                  </a:cubicBezTo>
                  <a:cubicBezTo>
                    <a:pt x="1056" y="742"/>
                    <a:pt x="999" y="914"/>
                    <a:pt x="942" y="999"/>
                  </a:cubicBezTo>
                  <a:cubicBezTo>
                    <a:pt x="827" y="1113"/>
                    <a:pt x="685" y="1228"/>
                    <a:pt x="542" y="1228"/>
                  </a:cubicBezTo>
                  <a:cubicBezTo>
                    <a:pt x="342" y="1256"/>
                    <a:pt x="114" y="1370"/>
                    <a:pt x="57" y="1541"/>
                  </a:cubicBezTo>
                  <a:cubicBezTo>
                    <a:pt x="0" y="1570"/>
                    <a:pt x="57" y="1627"/>
                    <a:pt x="86" y="1627"/>
                  </a:cubicBezTo>
                  <a:cubicBezTo>
                    <a:pt x="86" y="1627"/>
                    <a:pt x="114" y="1627"/>
                    <a:pt x="143" y="1541"/>
                  </a:cubicBezTo>
                  <a:cubicBezTo>
                    <a:pt x="228" y="1427"/>
                    <a:pt x="399" y="1285"/>
                    <a:pt x="571" y="1285"/>
                  </a:cubicBezTo>
                  <a:cubicBezTo>
                    <a:pt x="799" y="1285"/>
                    <a:pt x="942" y="1199"/>
                    <a:pt x="1056" y="1028"/>
                  </a:cubicBezTo>
                  <a:cubicBezTo>
                    <a:pt x="1141" y="914"/>
                    <a:pt x="1141" y="714"/>
                    <a:pt x="1113" y="571"/>
                  </a:cubicBezTo>
                  <a:cubicBezTo>
                    <a:pt x="970" y="200"/>
                    <a:pt x="542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6"/>
            <p:cNvSpPr/>
            <p:nvPr/>
          </p:nvSpPr>
          <p:spPr>
            <a:xfrm>
              <a:off x="3937325" y="1917000"/>
              <a:ext cx="77775" cy="159100"/>
            </a:xfrm>
            <a:custGeom>
              <a:avLst/>
              <a:gdLst/>
              <a:ahLst/>
              <a:cxnLst/>
              <a:rect l="l" t="t" r="r" b="b"/>
              <a:pathLst>
                <a:path w="3111" h="6364" extrusionOk="0">
                  <a:moveTo>
                    <a:pt x="2511" y="0"/>
                  </a:moveTo>
                  <a:lnTo>
                    <a:pt x="1655" y="514"/>
                  </a:lnTo>
                  <a:cubicBezTo>
                    <a:pt x="1141" y="714"/>
                    <a:pt x="770" y="1256"/>
                    <a:pt x="656" y="1684"/>
                  </a:cubicBezTo>
                  <a:lnTo>
                    <a:pt x="371" y="3025"/>
                  </a:lnTo>
                  <a:cubicBezTo>
                    <a:pt x="371" y="3025"/>
                    <a:pt x="0" y="4794"/>
                    <a:pt x="656" y="6363"/>
                  </a:cubicBezTo>
                  <a:cubicBezTo>
                    <a:pt x="1284" y="5507"/>
                    <a:pt x="3110" y="4423"/>
                    <a:pt x="3110" y="4423"/>
                  </a:cubicBezTo>
                  <a:lnTo>
                    <a:pt x="2967" y="4138"/>
                  </a:lnTo>
                  <a:cubicBezTo>
                    <a:pt x="2568" y="3139"/>
                    <a:pt x="2511" y="0"/>
                    <a:pt x="2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6"/>
            <p:cNvSpPr/>
            <p:nvPr/>
          </p:nvSpPr>
          <p:spPr>
            <a:xfrm>
              <a:off x="4015075" y="1920575"/>
              <a:ext cx="181900" cy="170500"/>
            </a:xfrm>
            <a:custGeom>
              <a:avLst/>
              <a:gdLst/>
              <a:ahLst/>
              <a:cxnLst/>
              <a:rect l="l" t="t" r="r" b="b"/>
              <a:pathLst>
                <a:path w="7276" h="6820" extrusionOk="0">
                  <a:moveTo>
                    <a:pt x="4965" y="0"/>
                  </a:moveTo>
                  <a:cubicBezTo>
                    <a:pt x="4965" y="0"/>
                    <a:pt x="5678" y="3025"/>
                    <a:pt x="0" y="4280"/>
                  </a:cubicBezTo>
                  <a:cubicBezTo>
                    <a:pt x="0" y="4280"/>
                    <a:pt x="713" y="5592"/>
                    <a:pt x="656" y="6819"/>
                  </a:cubicBezTo>
                  <a:cubicBezTo>
                    <a:pt x="2368" y="6648"/>
                    <a:pt x="7019" y="2996"/>
                    <a:pt x="7276" y="1798"/>
                  </a:cubicBezTo>
                  <a:cubicBezTo>
                    <a:pt x="6990" y="599"/>
                    <a:pt x="4965" y="0"/>
                    <a:pt x="4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6"/>
            <p:cNvSpPr/>
            <p:nvPr/>
          </p:nvSpPr>
          <p:spPr>
            <a:xfrm>
              <a:off x="3967275" y="1742250"/>
              <a:ext cx="32825" cy="55650"/>
            </a:xfrm>
            <a:custGeom>
              <a:avLst/>
              <a:gdLst/>
              <a:ahLst/>
              <a:cxnLst/>
              <a:rect l="l" t="t" r="r" b="b"/>
              <a:pathLst>
                <a:path w="1313" h="2226" extrusionOk="0">
                  <a:moveTo>
                    <a:pt x="1256" y="0"/>
                  </a:moveTo>
                  <a:cubicBezTo>
                    <a:pt x="1227" y="0"/>
                    <a:pt x="1199" y="0"/>
                    <a:pt x="1199" y="29"/>
                  </a:cubicBezTo>
                  <a:lnTo>
                    <a:pt x="742" y="1113"/>
                  </a:lnTo>
                  <a:cubicBezTo>
                    <a:pt x="713" y="1110"/>
                    <a:pt x="682" y="1108"/>
                    <a:pt x="650" y="1108"/>
                  </a:cubicBezTo>
                  <a:cubicBezTo>
                    <a:pt x="399" y="1108"/>
                    <a:pt x="83" y="1215"/>
                    <a:pt x="57" y="1569"/>
                  </a:cubicBezTo>
                  <a:cubicBezTo>
                    <a:pt x="0" y="2026"/>
                    <a:pt x="542" y="2169"/>
                    <a:pt x="771" y="2226"/>
                  </a:cubicBezTo>
                  <a:lnTo>
                    <a:pt x="799" y="2226"/>
                  </a:lnTo>
                  <a:cubicBezTo>
                    <a:pt x="856" y="2226"/>
                    <a:pt x="885" y="2169"/>
                    <a:pt x="885" y="2140"/>
                  </a:cubicBezTo>
                  <a:cubicBezTo>
                    <a:pt x="885" y="2112"/>
                    <a:pt x="856" y="2083"/>
                    <a:pt x="799" y="2083"/>
                  </a:cubicBezTo>
                  <a:cubicBezTo>
                    <a:pt x="799" y="2083"/>
                    <a:pt x="86" y="1969"/>
                    <a:pt x="143" y="1569"/>
                  </a:cubicBezTo>
                  <a:cubicBezTo>
                    <a:pt x="165" y="1259"/>
                    <a:pt x="498" y="1224"/>
                    <a:pt x="658" y="1224"/>
                  </a:cubicBezTo>
                  <a:cubicBezTo>
                    <a:pt x="704" y="1224"/>
                    <a:pt x="736" y="1227"/>
                    <a:pt x="742" y="1227"/>
                  </a:cubicBezTo>
                  <a:cubicBezTo>
                    <a:pt x="771" y="1227"/>
                    <a:pt x="799" y="1227"/>
                    <a:pt x="799" y="1170"/>
                  </a:cubicBezTo>
                  <a:lnTo>
                    <a:pt x="1313" y="86"/>
                  </a:lnTo>
                  <a:cubicBezTo>
                    <a:pt x="1313" y="29"/>
                    <a:pt x="1313" y="0"/>
                    <a:pt x="1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6"/>
            <p:cNvSpPr/>
            <p:nvPr/>
          </p:nvSpPr>
          <p:spPr>
            <a:xfrm>
              <a:off x="4039325" y="1770050"/>
              <a:ext cx="26400" cy="26425"/>
            </a:xfrm>
            <a:custGeom>
              <a:avLst/>
              <a:gdLst/>
              <a:ahLst/>
              <a:cxnLst/>
              <a:rect l="l" t="t" r="r" b="b"/>
              <a:pathLst>
                <a:path w="1056" h="1057" extrusionOk="0">
                  <a:moveTo>
                    <a:pt x="514" y="1"/>
                  </a:moveTo>
                  <a:cubicBezTo>
                    <a:pt x="228" y="1"/>
                    <a:pt x="0" y="229"/>
                    <a:pt x="0" y="543"/>
                  </a:cubicBezTo>
                  <a:cubicBezTo>
                    <a:pt x="0" y="828"/>
                    <a:pt x="228" y="1057"/>
                    <a:pt x="514" y="1057"/>
                  </a:cubicBezTo>
                  <a:cubicBezTo>
                    <a:pt x="828" y="1057"/>
                    <a:pt x="1056" y="828"/>
                    <a:pt x="1056" y="543"/>
                  </a:cubicBezTo>
                  <a:cubicBezTo>
                    <a:pt x="1056" y="229"/>
                    <a:pt x="828" y="1"/>
                    <a:pt x="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6"/>
            <p:cNvSpPr/>
            <p:nvPr/>
          </p:nvSpPr>
          <p:spPr>
            <a:xfrm>
              <a:off x="3995800" y="1844950"/>
              <a:ext cx="115575" cy="57800"/>
            </a:xfrm>
            <a:custGeom>
              <a:avLst/>
              <a:gdLst/>
              <a:ahLst/>
              <a:cxnLst/>
              <a:rect l="l" t="t" r="r" b="b"/>
              <a:pathLst>
                <a:path w="4623" h="2312" extrusionOk="0">
                  <a:moveTo>
                    <a:pt x="4594" y="1"/>
                  </a:moveTo>
                  <a:cubicBezTo>
                    <a:pt x="4566" y="1"/>
                    <a:pt x="4509" y="1"/>
                    <a:pt x="4480" y="29"/>
                  </a:cubicBezTo>
                  <a:cubicBezTo>
                    <a:pt x="3250" y="1883"/>
                    <a:pt x="1808" y="2214"/>
                    <a:pt x="920" y="2214"/>
                  </a:cubicBezTo>
                  <a:cubicBezTo>
                    <a:pt x="428" y="2214"/>
                    <a:pt x="107" y="2112"/>
                    <a:pt x="86" y="2112"/>
                  </a:cubicBezTo>
                  <a:cubicBezTo>
                    <a:pt x="77" y="2094"/>
                    <a:pt x="69" y="2088"/>
                    <a:pt x="61" y="2088"/>
                  </a:cubicBezTo>
                  <a:cubicBezTo>
                    <a:pt x="43" y="2088"/>
                    <a:pt x="29" y="2121"/>
                    <a:pt x="29" y="2141"/>
                  </a:cubicBezTo>
                  <a:cubicBezTo>
                    <a:pt x="1" y="2169"/>
                    <a:pt x="29" y="2198"/>
                    <a:pt x="58" y="2198"/>
                  </a:cubicBezTo>
                  <a:cubicBezTo>
                    <a:pt x="86" y="2198"/>
                    <a:pt x="429" y="2312"/>
                    <a:pt x="942" y="2312"/>
                  </a:cubicBezTo>
                  <a:cubicBezTo>
                    <a:pt x="1884" y="2312"/>
                    <a:pt x="3339" y="1969"/>
                    <a:pt x="4623" y="115"/>
                  </a:cubicBezTo>
                  <a:cubicBezTo>
                    <a:pt x="4623" y="58"/>
                    <a:pt x="4623" y="29"/>
                    <a:pt x="4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6"/>
            <p:cNvSpPr/>
            <p:nvPr/>
          </p:nvSpPr>
          <p:spPr>
            <a:xfrm>
              <a:off x="3660550" y="2142550"/>
              <a:ext cx="180500" cy="393625"/>
            </a:xfrm>
            <a:custGeom>
              <a:avLst/>
              <a:gdLst/>
              <a:ahLst/>
              <a:cxnLst/>
              <a:rect l="l" t="t" r="r" b="b"/>
              <a:pathLst>
                <a:path w="7220" h="15745" extrusionOk="0">
                  <a:moveTo>
                    <a:pt x="1598" y="0"/>
                  </a:moveTo>
                  <a:cubicBezTo>
                    <a:pt x="1386" y="0"/>
                    <a:pt x="1210" y="34"/>
                    <a:pt x="1085" y="109"/>
                  </a:cubicBezTo>
                  <a:cubicBezTo>
                    <a:pt x="229" y="594"/>
                    <a:pt x="1" y="3704"/>
                    <a:pt x="486" y="4560"/>
                  </a:cubicBezTo>
                  <a:lnTo>
                    <a:pt x="1227" y="5130"/>
                  </a:lnTo>
                  <a:cubicBezTo>
                    <a:pt x="2568" y="6129"/>
                    <a:pt x="3225" y="7784"/>
                    <a:pt x="2911" y="9410"/>
                  </a:cubicBezTo>
                  <a:cubicBezTo>
                    <a:pt x="2911" y="9439"/>
                    <a:pt x="2882" y="9524"/>
                    <a:pt x="2882" y="9553"/>
                  </a:cubicBezTo>
                  <a:lnTo>
                    <a:pt x="2083" y="12920"/>
                  </a:lnTo>
                  <a:cubicBezTo>
                    <a:pt x="1884" y="13804"/>
                    <a:pt x="2369" y="14689"/>
                    <a:pt x="3196" y="15002"/>
                  </a:cubicBezTo>
                  <a:lnTo>
                    <a:pt x="4651" y="15573"/>
                  </a:lnTo>
                  <a:cubicBezTo>
                    <a:pt x="4908" y="15687"/>
                    <a:pt x="5136" y="15744"/>
                    <a:pt x="5336" y="15744"/>
                  </a:cubicBezTo>
                  <a:cubicBezTo>
                    <a:pt x="6192" y="15744"/>
                    <a:pt x="6991" y="15117"/>
                    <a:pt x="7105" y="14204"/>
                  </a:cubicBezTo>
                  <a:cubicBezTo>
                    <a:pt x="7219" y="13348"/>
                    <a:pt x="6763" y="12549"/>
                    <a:pt x="5992" y="12235"/>
                  </a:cubicBezTo>
                  <a:lnTo>
                    <a:pt x="6763" y="8840"/>
                  </a:lnTo>
                  <a:cubicBezTo>
                    <a:pt x="7019" y="7812"/>
                    <a:pt x="7019" y="6700"/>
                    <a:pt x="6791" y="5672"/>
                  </a:cubicBezTo>
                  <a:cubicBezTo>
                    <a:pt x="6449" y="3875"/>
                    <a:pt x="5735" y="1935"/>
                    <a:pt x="5735" y="1935"/>
                  </a:cubicBezTo>
                  <a:cubicBezTo>
                    <a:pt x="5297" y="1155"/>
                    <a:pt x="2839" y="0"/>
                    <a:pt x="1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6"/>
            <p:cNvSpPr/>
            <p:nvPr/>
          </p:nvSpPr>
          <p:spPr>
            <a:xfrm>
              <a:off x="3730450" y="2120700"/>
              <a:ext cx="321025" cy="379100"/>
            </a:xfrm>
            <a:custGeom>
              <a:avLst/>
              <a:gdLst/>
              <a:ahLst/>
              <a:cxnLst/>
              <a:rect l="l" t="t" r="r" b="b"/>
              <a:pathLst>
                <a:path w="12841" h="15164" extrusionOk="0">
                  <a:moveTo>
                    <a:pt x="4150" y="0"/>
                  </a:moveTo>
                  <a:cubicBezTo>
                    <a:pt x="3394" y="0"/>
                    <a:pt x="2485" y="737"/>
                    <a:pt x="1941" y="1325"/>
                  </a:cubicBezTo>
                  <a:cubicBezTo>
                    <a:pt x="1199" y="2153"/>
                    <a:pt x="1" y="3807"/>
                    <a:pt x="800" y="4521"/>
                  </a:cubicBezTo>
                  <a:lnTo>
                    <a:pt x="3539" y="6147"/>
                  </a:lnTo>
                  <a:cubicBezTo>
                    <a:pt x="5108" y="7089"/>
                    <a:pt x="6221" y="8601"/>
                    <a:pt x="6620" y="10370"/>
                  </a:cubicBezTo>
                  <a:lnTo>
                    <a:pt x="7391" y="13680"/>
                  </a:lnTo>
                  <a:cubicBezTo>
                    <a:pt x="7619" y="14564"/>
                    <a:pt x="8389" y="15163"/>
                    <a:pt x="9274" y="15163"/>
                  </a:cubicBezTo>
                  <a:lnTo>
                    <a:pt x="9416" y="15163"/>
                  </a:lnTo>
                  <a:lnTo>
                    <a:pt x="10986" y="15021"/>
                  </a:lnTo>
                  <a:cubicBezTo>
                    <a:pt x="12070" y="14935"/>
                    <a:pt x="12840" y="13993"/>
                    <a:pt x="12783" y="12938"/>
                  </a:cubicBezTo>
                  <a:cubicBezTo>
                    <a:pt x="12699" y="11901"/>
                    <a:pt x="11845" y="11139"/>
                    <a:pt x="10841" y="11139"/>
                  </a:cubicBezTo>
                  <a:cubicBezTo>
                    <a:pt x="10823" y="11139"/>
                    <a:pt x="10804" y="11140"/>
                    <a:pt x="10786" y="11140"/>
                  </a:cubicBezTo>
                  <a:lnTo>
                    <a:pt x="9616" y="6119"/>
                  </a:lnTo>
                  <a:cubicBezTo>
                    <a:pt x="9502" y="5719"/>
                    <a:pt x="8646" y="4007"/>
                    <a:pt x="8361" y="3722"/>
                  </a:cubicBezTo>
                  <a:lnTo>
                    <a:pt x="4794" y="241"/>
                  </a:lnTo>
                  <a:cubicBezTo>
                    <a:pt x="4605" y="72"/>
                    <a:pt x="4385" y="0"/>
                    <a:pt x="4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6"/>
            <p:cNvSpPr/>
            <p:nvPr/>
          </p:nvSpPr>
          <p:spPr>
            <a:xfrm>
              <a:off x="3896650" y="1973575"/>
              <a:ext cx="75650" cy="90975"/>
            </a:xfrm>
            <a:custGeom>
              <a:avLst/>
              <a:gdLst/>
              <a:ahLst/>
              <a:cxnLst/>
              <a:rect l="l" t="t" r="r" b="b"/>
              <a:pathLst>
                <a:path w="3026" h="3639" extrusionOk="0">
                  <a:moveTo>
                    <a:pt x="2485" y="0"/>
                  </a:moveTo>
                  <a:cubicBezTo>
                    <a:pt x="1980" y="0"/>
                    <a:pt x="742" y="882"/>
                    <a:pt x="400" y="1618"/>
                  </a:cubicBezTo>
                  <a:cubicBezTo>
                    <a:pt x="1" y="2445"/>
                    <a:pt x="400" y="3415"/>
                    <a:pt x="771" y="3587"/>
                  </a:cubicBezTo>
                  <a:cubicBezTo>
                    <a:pt x="838" y="3622"/>
                    <a:pt x="910" y="3639"/>
                    <a:pt x="986" y="3639"/>
                  </a:cubicBezTo>
                  <a:cubicBezTo>
                    <a:pt x="1397" y="3639"/>
                    <a:pt x="1917" y="3144"/>
                    <a:pt x="2255" y="2445"/>
                  </a:cubicBezTo>
                  <a:cubicBezTo>
                    <a:pt x="2626" y="1618"/>
                    <a:pt x="3025" y="191"/>
                    <a:pt x="2597" y="20"/>
                  </a:cubicBezTo>
                  <a:cubicBezTo>
                    <a:pt x="2566" y="7"/>
                    <a:pt x="2528" y="0"/>
                    <a:pt x="2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6"/>
            <p:cNvSpPr/>
            <p:nvPr/>
          </p:nvSpPr>
          <p:spPr>
            <a:xfrm>
              <a:off x="3820325" y="1929850"/>
              <a:ext cx="180500" cy="130450"/>
            </a:xfrm>
            <a:custGeom>
              <a:avLst/>
              <a:gdLst/>
              <a:ahLst/>
              <a:cxnLst/>
              <a:rect l="l" t="t" r="r" b="b"/>
              <a:pathLst>
                <a:path w="7220" h="5218" extrusionOk="0">
                  <a:moveTo>
                    <a:pt x="2112" y="0"/>
                  </a:moveTo>
                  <a:cubicBezTo>
                    <a:pt x="2055" y="29"/>
                    <a:pt x="1969" y="29"/>
                    <a:pt x="1912" y="29"/>
                  </a:cubicBezTo>
                  <a:cubicBezTo>
                    <a:pt x="1855" y="29"/>
                    <a:pt x="1798" y="57"/>
                    <a:pt x="1770" y="57"/>
                  </a:cubicBezTo>
                  <a:cubicBezTo>
                    <a:pt x="1656" y="86"/>
                    <a:pt x="1599" y="86"/>
                    <a:pt x="1484" y="143"/>
                  </a:cubicBezTo>
                  <a:cubicBezTo>
                    <a:pt x="971" y="342"/>
                    <a:pt x="514" y="571"/>
                    <a:pt x="1" y="799"/>
                  </a:cubicBezTo>
                  <a:cubicBezTo>
                    <a:pt x="58" y="885"/>
                    <a:pt x="86" y="913"/>
                    <a:pt x="115" y="999"/>
                  </a:cubicBezTo>
                  <a:cubicBezTo>
                    <a:pt x="914" y="2169"/>
                    <a:pt x="1056" y="2283"/>
                    <a:pt x="2454" y="3196"/>
                  </a:cubicBezTo>
                  <a:lnTo>
                    <a:pt x="5336" y="5050"/>
                  </a:lnTo>
                  <a:cubicBezTo>
                    <a:pt x="5511" y="5163"/>
                    <a:pt x="5715" y="5217"/>
                    <a:pt x="5921" y="5217"/>
                  </a:cubicBezTo>
                  <a:cubicBezTo>
                    <a:pt x="6287" y="5217"/>
                    <a:pt x="6658" y="5047"/>
                    <a:pt x="6877" y="4736"/>
                  </a:cubicBezTo>
                  <a:cubicBezTo>
                    <a:pt x="7219" y="4194"/>
                    <a:pt x="7048" y="3510"/>
                    <a:pt x="6535" y="3196"/>
                  </a:cubicBezTo>
                  <a:lnTo>
                    <a:pt x="3653" y="1341"/>
                  </a:lnTo>
                  <a:cubicBezTo>
                    <a:pt x="3054" y="942"/>
                    <a:pt x="2768" y="770"/>
                    <a:pt x="2597" y="599"/>
                  </a:cubicBezTo>
                  <a:cubicBezTo>
                    <a:pt x="2454" y="485"/>
                    <a:pt x="2340" y="314"/>
                    <a:pt x="2112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6"/>
            <p:cNvSpPr/>
            <p:nvPr/>
          </p:nvSpPr>
          <p:spPr>
            <a:xfrm>
              <a:off x="3785375" y="1897750"/>
              <a:ext cx="178350" cy="163350"/>
            </a:xfrm>
            <a:custGeom>
              <a:avLst/>
              <a:gdLst/>
              <a:ahLst/>
              <a:cxnLst/>
              <a:rect l="l" t="t" r="r" b="b"/>
              <a:pathLst>
                <a:path w="7134" h="6534" extrusionOk="0">
                  <a:moveTo>
                    <a:pt x="2483" y="0"/>
                  </a:moveTo>
                  <a:cubicBezTo>
                    <a:pt x="1056" y="57"/>
                    <a:pt x="1" y="1227"/>
                    <a:pt x="29" y="2597"/>
                  </a:cubicBezTo>
                  <a:lnTo>
                    <a:pt x="29" y="2625"/>
                  </a:lnTo>
                  <a:cubicBezTo>
                    <a:pt x="1199" y="4251"/>
                    <a:pt x="3510" y="5935"/>
                    <a:pt x="4937" y="6534"/>
                  </a:cubicBezTo>
                  <a:cubicBezTo>
                    <a:pt x="4309" y="3995"/>
                    <a:pt x="7134" y="3082"/>
                    <a:pt x="7134" y="3082"/>
                  </a:cubicBezTo>
                  <a:cubicBezTo>
                    <a:pt x="4851" y="2739"/>
                    <a:pt x="3653" y="1056"/>
                    <a:pt x="2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6"/>
            <p:cNvSpPr/>
            <p:nvPr/>
          </p:nvSpPr>
          <p:spPr>
            <a:xfrm>
              <a:off x="3977975" y="1992525"/>
              <a:ext cx="64925" cy="25675"/>
            </a:xfrm>
            <a:custGeom>
              <a:avLst/>
              <a:gdLst/>
              <a:ahLst/>
              <a:cxnLst/>
              <a:rect l="l" t="t" r="r" b="b"/>
              <a:pathLst>
                <a:path w="2597" h="1027" extrusionOk="0">
                  <a:moveTo>
                    <a:pt x="1504" y="1"/>
                  </a:moveTo>
                  <a:cubicBezTo>
                    <a:pt x="781" y="1"/>
                    <a:pt x="213" y="383"/>
                    <a:pt x="172" y="403"/>
                  </a:cubicBezTo>
                  <a:cubicBezTo>
                    <a:pt x="29" y="517"/>
                    <a:pt x="0" y="689"/>
                    <a:pt x="86" y="860"/>
                  </a:cubicBezTo>
                  <a:cubicBezTo>
                    <a:pt x="163" y="956"/>
                    <a:pt x="267" y="1027"/>
                    <a:pt x="370" y="1027"/>
                  </a:cubicBezTo>
                  <a:cubicBezTo>
                    <a:pt x="419" y="1027"/>
                    <a:pt x="468" y="1011"/>
                    <a:pt x="514" y="974"/>
                  </a:cubicBezTo>
                  <a:cubicBezTo>
                    <a:pt x="514" y="974"/>
                    <a:pt x="995" y="637"/>
                    <a:pt x="1585" y="637"/>
                  </a:cubicBezTo>
                  <a:cubicBezTo>
                    <a:pt x="1782" y="637"/>
                    <a:pt x="1990" y="674"/>
                    <a:pt x="2197" y="774"/>
                  </a:cubicBezTo>
                  <a:cubicBezTo>
                    <a:pt x="2239" y="788"/>
                    <a:pt x="2279" y="795"/>
                    <a:pt x="2316" y="795"/>
                  </a:cubicBezTo>
                  <a:cubicBezTo>
                    <a:pt x="2433" y="795"/>
                    <a:pt x="2525" y="726"/>
                    <a:pt x="2568" y="575"/>
                  </a:cubicBezTo>
                  <a:cubicBezTo>
                    <a:pt x="2597" y="432"/>
                    <a:pt x="2483" y="261"/>
                    <a:pt x="2369" y="204"/>
                  </a:cubicBezTo>
                  <a:cubicBezTo>
                    <a:pt x="2072" y="55"/>
                    <a:pt x="1777" y="1"/>
                    <a:pt x="1504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6"/>
            <p:cNvSpPr/>
            <p:nvPr/>
          </p:nvSpPr>
          <p:spPr>
            <a:xfrm>
              <a:off x="3950875" y="2041325"/>
              <a:ext cx="70625" cy="27750"/>
            </a:xfrm>
            <a:custGeom>
              <a:avLst/>
              <a:gdLst/>
              <a:ahLst/>
              <a:cxnLst/>
              <a:rect l="l" t="t" r="r" b="b"/>
              <a:pathLst>
                <a:path w="2825" h="1110" extrusionOk="0">
                  <a:moveTo>
                    <a:pt x="394" y="1"/>
                  </a:moveTo>
                  <a:cubicBezTo>
                    <a:pt x="290" y="1"/>
                    <a:pt x="186" y="46"/>
                    <a:pt x="114" y="135"/>
                  </a:cubicBezTo>
                  <a:cubicBezTo>
                    <a:pt x="0" y="306"/>
                    <a:pt x="29" y="534"/>
                    <a:pt x="171" y="620"/>
                  </a:cubicBezTo>
                  <a:cubicBezTo>
                    <a:pt x="678" y="1000"/>
                    <a:pt x="1207" y="1110"/>
                    <a:pt x="1644" y="1110"/>
                  </a:cubicBezTo>
                  <a:cubicBezTo>
                    <a:pt x="2191" y="1110"/>
                    <a:pt x="2593" y="937"/>
                    <a:pt x="2625" y="905"/>
                  </a:cubicBezTo>
                  <a:cubicBezTo>
                    <a:pt x="2711" y="905"/>
                    <a:pt x="2796" y="848"/>
                    <a:pt x="2825" y="734"/>
                  </a:cubicBezTo>
                  <a:lnTo>
                    <a:pt x="2825" y="534"/>
                  </a:lnTo>
                  <a:cubicBezTo>
                    <a:pt x="2757" y="375"/>
                    <a:pt x="2634" y="289"/>
                    <a:pt x="2515" y="289"/>
                  </a:cubicBezTo>
                  <a:cubicBezTo>
                    <a:pt x="2485" y="289"/>
                    <a:pt x="2454" y="294"/>
                    <a:pt x="2425" y="306"/>
                  </a:cubicBezTo>
                  <a:cubicBezTo>
                    <a:pt x="2425" y="306"/>
                    <a:pt x="2116" y="426"/>
                    <a:pt x="1700" y="426"/>
                  </a:cubicBezTo>
                  <a:cubicBezTo>
                    <a:pt x="1358" y="426"/>
                    <a:pt x="944" y="345"/>
                    <a:pt x="571" y="49"/>
                  </a:cubicBezTo>
                  <a:cubicBezTo>
                    <a:pt x="517" y="17"/>
                    <a:pt x="456" y="1"/>
                    <a:pt x="394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6"/>
            <p:cNvSpPr/>
            <p:nvPr/>
          </p:nvSpPr>
          <p:spPr>
            <a:xfrm>
              <a:off x="3967275" y="2031050"/>
              <a:ext cx="77050" cy="29225"/>
            </a:xfrm>
            <a:custGeom>
              <a:avLst/>
              <a:gdLst/>
              <a:ahLst/>
              <a:cxnLst/>
              <a:rect l="l" t="t" r="r" b="b"/>
              <a:pathLst>
                <a:path w="3082" h="1169" extrusionOk="0">
                  <a:moveTo>
                    <a:pt x="1733" y="1"/>
                  </a:moveTo>
                  <a:cubicBezTo>
                    <a:pt x="963" y="1"/>
                    <a:pt x="256" y="442"/>
                    <a:pt x="200" y="460"/>
                  </a:cubicBezTo>
                  <a:cubicBezTo>
                    <a:pt x="57" y="574"/>
                    <a:pt x="0" y="803"/>
                    <a:pt x="86" y="974"/>
                  </a:cubicBezTo>
                  <a:cubicBezTo>
                    <a:pt x="164" y="1091"/>
                    <a:pt x="269" y="1168"/>
                    <a:pt x="374" y="1168"/>
                  </a:cubicBezTo>
                  <a:cubicBezTo>
                    <a:pt x="422" y="1168"/>
                    <a:pt x="469" y="1152"/>
                    <a:pt x="514" y="1116"/>
                  </a:cubicBezTo>
                  <a:cubicBezTo>
                    <a:pt x="514" y="1116"/>
                    <a:pt x="1167" y="700"/>
                    <a:pt x="1804" y="700"/>
                  </a:cubicBezTo>
                  <a:cubicBezTo>
                    <a:pt x="2080" y="700"/>
                    <a:pt x="2353" y="778"/>
                    <a:pt x="2568" y="1002"/>
                  </a:cubicBezTo>
                  <a:cubicBezTo>
                    <a:pt x="2609" y="1070"/>
                    <a:pt x="2681" y="1099"/>
                    <a:pt x="2752" y="1099"/>
                  </a:cubicBezTo>
                  <a:cubicBezTo>
                    <a:pt x="2831" y="1099"/>
                    <a:pt x="2909" y="1062"/>
                    <a:pt x="2939" y="1002"/>
                  </a:cubicBezTo>
                  <a:cubicBezTo>
                    <a:pt x="3053" y="945"/>
                    <a:pt x="3053" y="888"/>
                    <a:pt x="3053" y="831"/>
                  </a:cubicBezTo>
                  <a:cubicBezTo>
                    <a:pt x="3082" y="717"/>
                    <a:pt x="3053" y="574"/>
                    <a:pt x="2939" y="517"/>
                  </a:cubicBezTo>
                  <a:cubicBezTo>
                    <a:pt x="2580" y="128"/>
                    <a:pt x="2148" y="1"/>
                    <a:pt x="1733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6"/>
            <p:cNvSpPr/>
            <p:nvPr/>
          </p:nvSpPr>
          <p:spPr>
            <a:xfrm>
              <a:off x="3985100" y="2004150"/>
              <a:ext cx="69225" cy="27025"/>
            </a:xfrm>
            <a:custGeom>
              <a:avLst/>
              <a:gdLst/>
              <a:ahLst/>
              <a:cxnLst/>
              <a:rect l="l" t="t" r="r" b="b"/>
              <a:pathLst>
                <a:path w="2769" h="1081" extrusionOk="0">
                  <a:moveTo>
                    <a:pt x="1323" y="1"/>
                  </a:moveTo>
                  <a:cubicBezTo>
                    <a:pt x="1141" y="1"/>
                    <a:pt x="982" y="33"/>
                    <a:pt x="857" y="81"/>
                  </a:cubicBezTo>
                  <a:cubicBezTo>
                    <a:pt x="429" y="224"/>
                    <a:pt x="143" y="480"/>
                    <a:pt x="86" y="509"/>
                  </a:cubicBezTo>
                  <a:cubicBezTo>
                    <a:pt x="1" y="623"/>
                    <a:pt x="1" y="823"/>
                    <a:pt x="86" y="965"/>
                  </a:cubicBezTo>
                  <a:cubicBezTo>
                    <a:pt x="151" y="1046"/>
                    <a:pt x="251" y="1081"/>
                    <a:pt x="342" y="1081"/>
                  </a:cubicBezTo>
                  <a:cubicBezTo>
                    <a:pt x="412" y="1081"/>
                    <a:pt x="477" y="1060"/>
                    <a:pt x="514" y="1023"/>
                  </a:cubicBezTo>
                  <a:cubicBezTo>
                    <a:pt x="552" y="985"/>
                    <a:pt x="882" y="654"/>
                    <a:pt x="1386" y="654"/>
                  </a:cubicBezTo>
                  <a:cubicBezTo>
                    <a:pt x="1652" y="654"/>
                    <a:pt x="1967" y="747"/>
                    <a:pt x="2312" y="1023"/>
                  </a:cubicBezTo>
                  <a:cubicBezTo>
                    <a:pt x="2365" y="1055"/>
                    <a:pt x="2419" y="1071"/>
                    <a:pt x="2468" y="1071"/>
                  </a:cubicBezTo>
                  <a:cubicBezTo>
                    <a:pt x="2549" y="1071"/>
                    <a:pt x="2618" y="1026"/>
                    <a:pt x="2654" y="937"/>
                  </a:cubicBezTo>
                  <a:cubicBezTo>
                    <a:pt x="2740" y="908"/>
                    <a:pt x="2740" y="880"/>
                    <a:pt x="2740" y="823"/>
                  </a:cubicBezTo>
                  <a:cubicBezTo>
                    <a:pt x="2768" y="680"/>
                    <a:pt x="2683" y="538"/>
                    <a:pt x="2597" y="480"/>
                  </a:cubicBezTo>
                  <a:cubicBezTo>
                    <a:pt x="2126" y="122"/>
                    <a:pt x="1679" y="1"/>
                    <a:pt x="1323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6"/>
            <p:cNvSpPr/>
            <p:nvPr/>
          </p:nvSpPr>
          <p:spPr>
            <a:xfrm>
              <a:off x="3980100" y="2018625"/>
              <a:ext cx="72800" cy="31175"/>
            </a:xfrm>
            <a:custGeom>
              <a:avLst/>
              <a:gdLst/>
              <a:ahLst/>
              <a:cxnLst/>
              <a:rect l="l" t="t" r="r" b="b"/>
              <a:pathLst>
                <a:path w="2912" h="1247" extrusionOk="0">
                  <a:moveTo>
                    <a:pt x="1365" y="0"/>
                  </a:moveTo>
                  <a:cubicBezTo>
                    <a:pt x="767" y="0"/>
                    <a:pt x="260" y="228"/>
                    <a:pt x="229" y="244"/>
                  </a:cubicBezTo>
                  <a:cubicBezTo>
                    <a:pt x="87" y="329"/>
                    <a:pt x="1" y="529"/>
                    <a:pt x="87" y="729"/>
                  </a:cubicBezTo>
                  <a:cubicBezTo>
                    <a:pt x="129" y="857"/>
                    <a:pt x="252" y="921"/>
                    <a:pt x="371" y="921"/>
                  </a:cubicBezTo>
                  <a:cubicBezTo>
                    <a:pt x="411" y="921"/>
                    <a:pt x="450" y="914"/>
                    <a:pt x="486" y="900"/>
                  </a:cubicBezTo>
                  <a:cubicBezTo>
                    <a:pt x="486" y="900"/>
                    <a:pt x="967" y="660"/>
                    <a:pt x="1479" y="660"/>
                  </a:cubicBezTo>
                  <a:cubicBezTo>
                    <a:pt x="1813" y="660"/>
                    <a:pt x="2161" y="762"/>
                    <a:pt x="2398" y="1100"/>
                  </a:cubicBezTo>
                  <a:cubicBezTo>
                    <a:pt x="2470" y="1190"/>
                    <a:pt x="2565" y="1246"/>
                    <a:pt x="2654" y="1246"/>
                  </a:cubicBezTo>
                  <a:cubicBezTo>
                    <a:pt x="2706" y="1246"/>
                    <a:pt x="2755" y="1227"/>
                    <a:pt x="2797" y="1185"/>
                  </a:cubicBezTo>
                  <a:cubicBezTo>
                    <a:pt x="2854" y="1100"/>
                    <a:pt x="2911" y="1071"/>
                    <a:pt x="2911" y="1014"/>
                  </a:cubicBezTo>
                  <a:cubicBezTo>
                    <a:pt x="2911" y="900"/>
                    <a:pt x="2911" y="786"/>
                    <a:pt x="2826" y="729"/>
                  </a:cubicBezTo>
                  <a:cubicBezTo>
                    <a:pt x="2424" y="158"/>
                    <a:pt x="1863" y="0"/>
                    <a:pt x="1365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6"/>
            <p:cNvSpPr/>
            <p:nvPr/>
          </p:nvSpPr>
          <p:spPr>
            <a:xfrm>
              <a:off x="3945425" y="1996175"/>
              <a:ext cx="50525" cy="63325"/>
            </a:xfrm>
            <a:custGeom>
              <a:avLst/>
              <a:gdLst/>
              <a:ahLst/>
              <a:cxnLst/>
              <a:rect l="l" t="t" r="r" b="b"/>
              <a:pathLst>
                <a:path w="2021" h="2533" extrusionOk="0">
                  <a:moveTo>
                    <a:pt x="2016" y="1"/>
                  </a:moveTo>
                  <a:lnTo>
                    <a:pt x="2015" y="10"/>
                  </a:lnTo>
                  <a:lnTo>
                    <a:pt x="2015" y="10"/>
                  </a:lnTo>
                  <a:cubicBezTo>
                    <a:pt x="2020" y="7"/>
                    <a:pt x="2021" y="4"/>
                    <a:pt x="2016" y="1"/>
                  </a:cubicBezTo>
                  <a:close/>
                  <a:moveTo>
                    <a:pt x="2015" y="10"/>
                  </a:moveTo>
                  <a:cubicBezTo>
                    <a:pt x="1930" y="63"/>
                    <a:pt x="566" y="149"/>
                    <a:pt x="190" y="1627"/>
                  </a:cubicBezTo>
                  <a:cubicBezTo>
                    <a:pt x="0" y="2355"/>
                    <a:pt x="435" y="2533"/>
                    <a:pt x="906" y="2533"/>
                  </a:cubicBezTo>
                  <a:cubicBezTo>
                    <a:pt x="1358" y="2533"/>
                    <a:pt x="1844" y="2369"/>
                    <a:pt x="1844" y="2369"/>
                  </a:cubicBezTo>
                  <a:lnTo>
                    <a:pt x="2015" y="10"/>
                  </a:ln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6"/>
            <p:cNvSpPr/>
            <p:nvPr/>
          </p:nvSpPr>
          <p:spPr>
            <a:xfrm>
              <a:off x="3617050" y="1865650"/>
              <a:ext cx="280350" cy="428000"/>
            </a:xfrm>
            <a:custGeom>
              <a:avLst/>
              <a:gdLst/>
              <a:ahLst/>
              <a:cxnLst/>
              <a:rect l="l" t="t" r="r" b="b"/>
              <a:pathLst>
                <a:path w="11214" h="17120" extrusionOk="0">
                  <a:moveTo>
                    <a:pt x="5193" y="0"/>
                  </a:moveTo>
                  <a:lnTo>
                    <a:pt x="3652" y="856"/>
                  </a:lnTo>
                  <a:cubicBezTo>
                    <a:pt x="0" y="3082"/>
                    <a:pt x="628" y="10300"/>
                    <a:pt x="628" y="11185"/>
                  </a:cubicBezTo>
                  <a:cubicBezTo>
                    <a:pt x="656" y="15350"/>
                    <a:pt x="4080" y="17119"/>
                    <a:pt x="4080" y="17119"/>
                  </a:cubicBezTo>
                  <a:lnTo>
                    <a:pt x="11213" y="13268"/>
                  </a:lnTo>
                  <a:lnTo>
                    <a:pt x="10158" y="11270"/>
                  </a:lnTo>
                  <a:lnTo>
                    <a:pt x="9787" y="7904"/>
                  </a:lnTo>
                  <a:lnTo>
                    <a:pt x="9958" y="2853"/>
                  </a:lnTo>
                  <a:cubicBezTo>
                    <a:pt x="10015" y="1912"/>
                    <a:pt x="9387" y="1084"/>
                    <a:pt x="8503" y="885"/>
                  </a:cubicBezTo>
                  <a:lnTo>
                    <a:pt x="51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3721900" y="1874200"/>
              <a:ext cx="101300" cy="43550"/>
            </a:xfrm>
            <a:custGeom>
              <a:avLst/>
              <a:gdLst/>
              <a:ahLst/>
              <a:cxnLst/>
              <a:rect l="l" t="t" r="r" b="b"/>
              <a:pathLst>
                <a:path w="4052" h="1742" extrusionOk="0">
                  <a:moveTo>
                    <a:pt x="3995" y="1"/>
                  </a:moveTo>
                  <a:cubicBezTo>
                    <a:pt x="3938" y="1"/>
                    <a:pt x="3909" y="29"/>
                    <a:pt x="3909" y="86"/>
                  </a:cubicBezTo>
                  <a:cubicBezTo>
                    <a:pt x="3909" y="457"/>
                    <a:pt x="3767" y="1399"/>
                    <a:pt x="2511" y="1541"/>
                  </a:cubicBezTo>
                  <a:cubicBezTo>
                    <a:pt x="2270" y="1579"/>
                    <a:pt x="2043" y="1597"/>
                    <a:pt x="1832" y="1597"/>
                  </a:cubicBezTo>
                  <a:cubicBezTo>
                    <a:pt x="1243" y="1597"/>
                    <a:pt x="779" y="1458"/>
                    <a:pt x="485" y="1227"/>
                  </a:cubicBezTo>
                  <a:cubicBezTo>
                    <a:pt x="171" y="942"/>
                    <a:pt x="143" y="600"/>
                    <a:pt x="143" y="600"/>
                  </a:cubicBezTo>
                  <a:cubicBezTo>
                    <a:pt x="143" y="571"/>
                    <a:pt x="86" y="543"/>
                    <a:pt x="57" y="543"/>
                  </a:cubicBezTo>
                  <a:cubicBezTo>
                    <a:pt x="29" y="543"/>
                    <a:pt x="0" y="571"/>
                    <a:pt x="0" y="600"/>
                  </a:cubicBezTo>
                  <a:cubicBezTo>
                    <a:pt x="0" y="657"/>
                    <a:pt x="0" y="999"/>
                    <a:pt x="371" y="1313"/>
                  </a:cubicBezTo>
                  <a:cubicBezTo>
                    <a:pt x="742" y="1598"/>
                    <a:pt x="1199" y="1741"/>
                    <a:pt x="1855" y="1741"/>
                  </a:cubicBezTo>
                  <a:cubicBezTo>
                    <a:pt x="2055" y="1741"/>
                    <a:pt x="2283" y="1741"/>
                    <a:pt x="2568" y="1684"/>
                  </a:cubicBezTo>
                  <a:cubicBezTo>
                    <a:pt x="3481" y="1570"/>
                    <a:pt x="4052" y="971"/>
                    <a:pt x="4052" y="86"/>
                  </a:cubicBezTo>
                  <a:cubicBezTo>
                    <a:pt x="4052" y="29"/>
                    <a:pt x="4023" y="1"/>
                    <a:pt x="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3711900" y="1816425"/>
              <a:ext cx="107025" cy="98025"/>
            </a:xfrm>
            <a:custGeom>
              <a:avLst/>
              <a:gdLst/>
              <a:ahLst/>
              <a:cxnLst/>
              <a:rect l="l" t="t" r="r" b="b"/>
              <a:pathLst>
                <a:path w="4281" h="3921" extrusionOk="0">
                  <a:moveTo>
                    <a:pt x="3710" y="0"/>
                  </a:moveTo>
                  <a:lnTo>
                    <a:pt x="1" y="115"/>
                  </a:lnTo>
                  <a:lnTo>
                    <a:pt x="657" y="3196"/>
                  </a:lnTo>
                  <a:cubicBezTo>
                    <a:pt x="657" y="3196"/>
                    <a:pt x="932" y="3920"/>
                    <a:pt x="2299" y="3920"/>
                  </a:cubicBezTo>
                  <a:cubicBezTo>
                    <a:pt x="2393" y="3920"/>
                    <a:pt x="2492" y="3917"/>
                    <a:pt x="2597" y="3909"/>
                  </a:cubicBezTo>
                  <a:cubicBezTo>
                    <a:pt x="4224" y="3824"/>
                    <a:pt x="4281" y="2568"/>
                    <a:pt x="4281" y="2568"/>
                  </a:cubicBezTo>
                  <a:cubicBezTo>
                    <a:pt x="4281" y="2568"/>
                    <a:pt x="3853" y="771"/>
                    <a:pt x="3739" y="172"/>
                  </a:cubicBezTo>
                  <a:cubicBezTo>
                    <a:pt x="3710" y="58"/>
                    <a:pt x="3710" y="29"/>
                    <a:pt x="3710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3676250" y="1691475"/>
              <a:ext cx="214725" cy="198325"/>
            </a:xfrm>
            <a:custGeom>
              <a:avLst/>
              <a:gdLst/>
              <a:ahLst/>
              <a:cxnLst/>
              <a:rect l="l" t="t" r="r" b="b"/>
              <a:pathLst>
                <a:path w="8589" h="7933" extrusionOk="0">
                  <a:moveTo>
                    <a:pt x="4086" y="1"/>
                  </a:moveTo>
                  <a:cubicBezTo>
                    <a:pt x="2857" y="1"/>
                    <a:pt x="1403" y="556"/>
                    <a:pt x="685" y="2145"/>
                  </a:cubicBezTo>
                  <a:cubicBezTo>
                    <a:pt x="0" y="3686"/>
                    <a:pt x="1170" y="5426"/>
                    <a:pt x="1170" y="5426"/>
                  </a:cubicBezTo>
                  <a:cubicBezTo>
                    <a:pt x="1170" y="5426"/>
                    <a:pt x="2981" y="7933"/>
                    <a:pt x="5066" y="7933"/>
                  </a:cubicBezTo>
                  <a:cubicBezTo>
                    <a:pt x="5408" y="7933"/>
                    <a:pt x="5757" y="7866"/>
                    <a:pt x="6106" y="7709"/>
                  </a:cubicBezTo>
                  <a:cubicBezTo>
                    <a:pt x="8588" y="6596"/>
                    <a:pt x="6734" y="1489"/>
                    <a:pt x="5963" y="605"/>
                  </a:cubicBezTo>
                  <a:cubicBezTo>
                    <a:pt x="5632" y="250"/>
                    <a:pt x="4909" y="1"/>
                    <a:pt x="4086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6"/>
            <p:cNvSpPr/>
            <p:nvPr/>
          </p:nvSpPr>
          <p:spPr>
            <a:xfrm>
              <a:off x="3820325" y="1786550"/>
              <a:ext cx="22850" cy="27750"/>
            </a:xfrm>
            <a:custGeom>
              <a:avLst/>
              <a:gdLst/>
              <a:ahLst/>
              <a:cxnLst/>
              <a:rect l="l" t="t" r="r" b="b"/>
              <a:pathLst>
                <a:path w="914" h="1110" extrusionOk="0">
                  <a:moveTo>
                    <a:pt x="65" y="0"/>
                  </a:moveTo>
                  <a:cubicBezTo>
                    <a:pt x="61" y="0"/>
                    <a:pt x="58" y="7"/>
                    <a:pt x="58" y="26"/>
                  </a:cubicBezTo>
                  <a:cubicBezTo>
                    <a:pt x="58" y="26"/>
                    <a:pt x="1" y="54"/>
                    <a:pt x="58" y="54"/>
                  </a:cubicBezTo>
                  <a:lnTo>
                    <a:pt x="372" y="539"/>
                  </a:lnTo>
                  <a:cubicBezTo>
                    <a:pt x="372" y="539"/>
                    <a:pt x="384" y="565"/>
                    <a:pt x="393" y="565"/>
                  </a:cubicBezTo>
                  <a:cubicBezTo>
                    <a:pt x="397" y="565"/>
                    <a:pt x="400" y="558"/>
                    <a:pt x="400" y="539"/>
                  </a:cubicBezTo>
                  <a:cubicBezTo>
                    <a:pt x="400" y="539"/>
                    <a:pt x="430" y="534"/>
                    <a:pt x="474" y="534"/>
                  </a:cubicBezTo>
                  <a:cubicBezTo>
                    <a:pt x="572" y="534"/>
                    <a:pt x="740" y="561"/>
                    <a:pt x="800" y="739"/>
                  </a:cubicBezTo>
                  <a:cubicBezTo>
                    <a:pt x="828" y="882"/>
                    <a:pt x="657" y="1024"/>
                    <a:pt x="543" y="1053"/>
                  </a:cubicBezTo>
                  <a:lnTo>
                    <a:pt x="514" y="1081"/>
                  </a:lnTo>
                  <a:cubicBezTo>
                    <a:pt x="514" y="1110"/>
                    <a:pt x="543" y="1110"/>
                    <a:pt x="543" y="1110"/>
                  </a:cubicBezTo>
                  <a:cubicBezTo>
                    <a:pt x="685" y="1024"/>
                    <a:pt x="914" y="882"/>
                    <a:pt x="885" y="653"/>
                  </a:cubicBezTo>
                  <a:cubicBezTo>
                    <a:pt x="820" y="502"/>
                    <a:pt x="690" y="433"/>
                    <a:pt x="544" y="433"/>
                  </a:cubicBezTo>
                  <a:cubicBezTo>
                    <a:pt x="497" y="433"/>
                    <a:pt x="449" y="440"/>
                    <a:pt x="400" y="454"/>
                  </a:cubicBezTo>
                  <a:lnTo>
                    <a:pt x="372" y="454"/>
                  </a:lnTo>
                  <a:lnTo>
                    <a:pt x="86" y="26"/>
                  </a:lnTo>
                  <a:cubicBezTo>
                    <a:pt x="86" y="26"/>
                    <a:pt x="7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6"/>
            <p:cNvSpPr/>
            <p:nvPr/>
          </p:nvSpPr>
          <p:spPr>
            <a:xfrm>
              <a:off x="3833175" y="1776825"/>
              <a:ext cx="11425" cy="11275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14" y="1"/>
                    <a:pt x="0" y="72"/>
                    <a:pt x="0" y="215"/>
                  </a:cubicBezTo>
                  <a:cubicBezTo>
                    <a:pt x="0" y="364"/>
                    <a:pt x="125" y="451"/>
                    <a:pt x="244" y="451"/>
                  </a:cubicBezTo>
                  <a:cubicBezTo>
                    <a:pt x="353" y="451"/>
                    <a:pt x="457" y="378"/>
                    <a:pt x="457" y="215"/>
                  </a:cubicBezTo>
                  <a:cubicBezTo>
                    <a:pt x="457" y="72"/>
                    <a:pt x="343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6"/>
            <p:cNvSpPr/>
            <p:nvPr/>
          </p:nvSpPr>
          <p:spPr>
            <a:xfrm>
              <a:off x="3791075" y="1788950"/>
              <a:ext cx="12150" cy="11000"/>
            </a:xfrm>
            <a:custGeom>
              <a:avLst/>
              <a:gdLst/>
              <a:ahLst/>
              <a:cxnLst/>
              <a:rect l="l" t="t" r="r" b="b"/>
              <a:pathLst>
                <a:path w="486" h="440" extrusionOk="0">
                  <a:moveTo>
                    <a:pt x="243" y="1"/>
                  </a:moveTo>
                  <a:cubicBezTo>
                    <a:pt x="122" y="1"/>
                    <a:pt x="1" y="72"/>
                    <a:pt x="1" y="215"/>
                  </a:cubicBezTo>
                  <a:cubicBezTo>
                    <a:pt x="1" y="361"/>
                    <a:pt x="128" y="440"/>
                    <a:pt x="252" y="440"/>
                  </a:cubicBezTo>
                  <a:cubicBezTo>
                    <a:pt x="370" y="440"/>
                    <a:pt x="486" y="368"/>
                    <a:pt x="486" y="215"/>
                  </a:cubicBezTo>
                  <a:cubicBezTo>
                    <a:pt x="486" y="72"/>
                    <a:pt x="365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6"/>
            <p:cNvSpPr/>
            <p:nvPr/>
          </p:nvSpPr>
          <p:spPr>
            <a:xfrm>
              <a:off x="3654850" y="1680600"/>
              <a:ext cx="221150" cy="135125"/>
            </a:xfrm>
            <a:custGeom>
              <a:avLst/>
              <a:gdLst/>
              <a:ahLst/>
              <a:cxnLst/>
              <a:rect l="l" t="t" r="r" b="b"/>
              <a:pathLst>
                <a:path w="8846" h="5405" extrusionOk="0">
                  <a:moveTo>
                    <a:pt x="4947" y="0"/>
                  </a:moveTo>
                  <a:cubicBezTo>
                    <a:pt x="4242" y="0"/>
                    <a:pt x="3388" y="262"/>
                    <a:pt x="2311" y="982"/>
                  </a:cubicBezTo>
                  <a:cubicBezTo>
                    <a:pt x="0" y="1838"/>
                    <a:pt x="1056" y="5405"/>
                    <a:pt x="1056" y="5405"/>
                  </a:cubicBezTo>
                  <a:cubicBezTo>
                    <a:pt x="1056" y="5405"/>
                    <a:pt x="3025" y="5005"/>
                    <a:pt x="4851" y="4321"/>
                  </a:cubicBezTo>
                  <a:cubicBezTo>
                    <a:pt x="4822" y="4007"/>
                    <a:pt x="4708" y="3436"/>
                    <a:pt x="4480" y="3065"/>
                  </a:cubicBezTo>
                  <a:lnTo>
                    <a:pt x="4480" y="3065"/>
                  </a:lnTo>
                  <a:cubicBezTo>
                    <a:pt x="4851" y="3265"/>
                    <a:pt x="5079" y="3836"/>
                    <a:pt x="5136" y="4178"/>
                  </a:cubicBezTo>
                  <a:lnTo>
                    <a:pt x="5364" y="4064"/>
                  </a:lnTo>
                  <a:cubicBezTo>
                    <a:pt x="5307" y="3836"/>
                    <a:pt x="5222" y="3579"/>
                    <a:pt x="5108" y="3408"/>
                  </a:cubicBezTo>
                  <a:lnTo>
                    <a:pt x="5108" y="3408"/>
                  </a:lnTo>
                  <a:cubicBezTo>
                    <a:pt x="5136" y="3436"/>
                    <a:pt x="5222" y="3465"/>
                    <a:pt x="5279" y="3550"/>
                  </a:cubicBezTo>
                  <a:cubicBezTo>
                    <a:pt x="5526" y="3762"/>
                    <a:pt x="5828" y="3865"/>
                    <a:pt x="6131" y="3865"/>
                  </a:cubicBezTo>
                  <a:cubicBezTo>
                    <a:pt x="6317" y="3865"/>
                    <a:pt x="6503" y="3826"/>
                    <a:pt x="6677" y="3750"/>
                  </a:cubicBezTo>
                  <a:cubicBezTo>
                    <a:pt x="7790" y="3208"/>
                    <a:pt x="8360" y="2466"/>
                    <a:pt x="8845" y="1867"/>
                  </a:cubicBezTo>
                  <a:lnTo>
                    <a:pt x="8845" y="1867"/>
                  </a:lnTo>
                  <a:cubicBezTo>
                    <a:pt x="8839" y="1867"/>
                    <a:pt x="8832" y="1867"/>
                    <a:pt x="8826" y="1867"/>
                  </a:cubicBezTo>
                  <a:cubicBezTo>
                    <a:pt x="7651" y="1867"/>
                    <a:pt x="6829" y="0"/>
                    <a:pt x="4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6"/>
            <p:cNvSpPr/>
            <p:nvPr/>
          </p:nvSpPr>
          <p:spPr>
            <a:xfrm>
              <a:off x="3685775" y="1798875"/>
              <a:ext cx="47550" cy="41200"/>
            </a:xfrm>
            <a:custGeom>
              <a:avLst/>
              <a:gdLst/>
              <a:ahLst/>
              <a:cxnLst/>
              <a:rect l="l" t="t" r="r" b="b"/>
              <a:pathLst>
                <a:path w="1902" h="1648" extrusionOk="0">
                  <a:moveTo>
                    <a:pt x="817" y="1"/>
                  </a:moveTo>
                  <a:cubicBezTo>
                    <a:pt x="396" y="1"/>
                    <a:pt x="0" y="219"/>
                    <a:pt x="19" y="817"/>
                  </a:cubicBezTo>
                  <a:cubicBezTo>
                    <a:pt x="40" y="1512"/>
                    <a:pt x="824" y="1647"/>
                    <a:pt x="1405" y="1647"/>
                  </a:cubicBezTo>
                  <a:cubicBezTo>
                    <a:pt x="1610" y="1647"/>
                    <a:pt x="1790" y="1630"/>
                    <a:pt x="1902" y="1615"/>
                  </a:cubicBezTo>
                  <a:lnTo>
                    <a:pt x="1445" y="160"/>
                  </a:lnTo>
                  <a:cubicBezTo>
                    <a:pt x="1268" y="62"/>
                    <a:pt x="1039" y="1"/>
                    <a:pt x="817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6"/>
            <p:cNvSpPr/>
            <p:nvPr/>
          </p:nvSpPr>
          <p:spPr>
            <a:xfrm>
              <a:off x="3698350" y="1815750"/>
              <a:ext cx="23575" cy="7125"/>
            </a:xfrm>
            <a:custGeom>
              <a:avLst/>
              <a:gdLst/>
              <a:ahLst/>
              <a:cxnLst/>
              <a:rect l="l" t="t" r="r" b="b"/>
              <a:pathLst>
                <a:path w="943" h="285" extrusionOk="0">
                  <a:moveTo>
                    <a:pt x="484" y="1"/>
                  </a:moveTo>
                  <a:cubicBezTo>
                    <a:pt x="239" y="1"/>
                    <a:pt x="58" y="170"/>
                    <a:pt x="58" y="170"/>
                  </a:cubicBezTo>
                  <a:cubicBezTo>
                    <a:pt x="1" y="170"/>
                    <a:pt x="1" y="199"/>
                    <a:pt x="58" y="227"/>
                  </a:cubicBezTo>
                  <a:cubicBezTo>
                    <a:pt x="58" y="256"/>
                    <a:pt x="65" y="270"/>
                    <a:pt x="76" y="270"/>
                  </a:cubicBezTo>
                  <a:cubicBezTo>
                    <a:pt x="86" y="270"/>
                    <a:pt x="101" y="256"/>
                    <a:pt x="115" y="227"/>
                  </a:cubicBezTo>
                  <a:cubicBezTo>
                    <a:pt x="133" y="227"/>
                    <a:pt x="275" y="103"/>
                    <a:pt x="463" y="103"/>
                  </a:cubicBezTo>
                  <a:cubicBezTo>
                    <a:pt x="574" y="103"/>
                    <a:pt x="701" y="146"/>
                    <a:pt x="828" y="284"/>
                  </a:cubicBezTo>
                  <a:lnTo>
                    <a:pt x="914" y="284"/>
                  </a:lnTo>
                  <a:cubicBezTo>
                    <a:pt x="942" y="227"/>
                    <a:pt x="942" y="199"/>
                    <a:pt x="914" y="199"/>
                  </a:cubicBezTo>
                  <a:cubicBezTo>
                    <a:pt x="764" y="49"/>
                    <a:pt x="61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6"/>
            <p:cNvSpPr/>
            <p:nvPr/>
          </p:nvSpPr>
          <p:spPr>
            <a:xfrm>
              <a:off x="3784725" y="1816000"/>
              <a:ext cx="45625" cy="29275"/>
            </a:xfrm>
            <a:custGeom>
              <a:avLst/>
              <a:gdLst/>
              <a:ahLst/>
              <a:cxnLst/>
              <a:rect l="l" t="t" r="r" b="b"/>
              <a:pathLst>
                <a:path w="1825" h="1171" extrusionOk="0">
                  <a:moveTo>
                    <a:pt x="497" y="1"/>
                  </a:moveTo>
                  <a:cubicBezTo>
                    <a:pt x="208" y="1"/>
                    <a:pt x="0" y="436"/>
                    <a:pt x="198" y="788"/>
                  </a:cubicBezTo>
                  <a:cubicBezTo>
                    <a:pt x="198" y="845"/>
                    <a:pt x="226" y="845"/>
                    <a:pt x="226" y="845"/>
                  </a:cubicBezTo>
                  <a:cubicBezTo>
                    <a:pt x="369" y="1041"/>
                    <a:pt x="645" y="1170"/>
                    <a:pt x="943" y="1170"/>
                  </a:cubicBezTo>
                  <a:cubicBezTo>
                    <a:pt x="1123" y="1170"/>
                    <a:pt x="1310" y="1123"/>
                    <a:pt x="1482" y="1016"/>
                  </a:cubicBezTo>
                  <a:cubicBezTo>
                    <a:pt x="1596" y="930"/>
                    <a:pt x="1653" y="873"/>
                    <a:pt x="1739" y="759"/>
                  </a:cubicBezTo>
                  <a:cubicBezTo>
                    <a:pt x="1824" y="617"/>
                    <a:pt x="1767" y="417"/>
                    <a:pt x="1596" y="417"/>
                  </a:cubicBezTo>
                  <a:cubicBezTo>
                    <a:pt x="1311" y="417"/>
                    <a:pt x="968" y="331"/>
                    <a:pt x="768" y="132"/>
                  </a:cubicBezTo>
                  <a:cubicBezTo>
                    <a:pt x="676" y="40"/>
                    <a:pt x="583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6"/>
            <p:cNvSpPr/>
            <p:nvPr/>
          </p:nvSpPr>
          <p:spPr>
            <a:xfrm>
              <a:off x="3789650" y="1828450"/>
              <a:ext cx="32125" cy="16825"/>
            </a:xfrm>
            <a:custGeom>
              <a:avLst/>
              <a:gdLst/>
              <a:ahLst/>
              <a:cxnLst/>
              <a:rect l="l" t="t" r="r" b="b"/>
              <a:pathLst>
                <a:path w="1285" h="673" extrusionOk="0">
                  <a:moveTo>
                    <a:pt x="344" y="0"/>
                  </a:moveTo>
                  <a:cubicBezTo>
                    <a:pt x="192" y="0"/>
                    <a:pt x="65" y="78"/>
                    <a:pt x="1" y="290"/>
                  </a:cubicBezTo>
                  <a:cubicBezTo>
                    <a:pt x="1" y="347"/>
                    <a:pt x="29" y="347"/>
                    <a:pt x="29" y="347"/>
                  </a:cubicBezTo>
                  <a:cubicBezTo>
                    <a:pt x="172" y="543"/>
                    <a:pt x="448" y="672"/>
                    <a:pt x="746" y="672"/>
                  </a:cubicBezTo>
                  <a:cubicBezTo>
                    <a:pt x="926" y="672"/>
                    <a:pt x="1113" y="625"/>
                    <a:pt x="1285" y="518"/>
                  </a:cubicBezTo>
                  <a:cubicBezTo>
                    <a:pt x="1092" y="344"/>
                    <a:pt x="663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6"/>
            <p:cNvSpPr/>
            <p:nvPr/>
          </p:nvSpPr>
          <p:spPr>
            <a:xfrm>
              <a:off x="3664825" y="1700750"/>
              <a:ext cx="54950" cy="89300"/>
            </a:xfrm>
            <a:custGeom>
              <a:avLst/>
              <a:gdLst/>
              <a:ahLst/>
              <a:cxnLst/>
              <a:rect l="l" t="t" r="r" b="b"/>
              <a:pathLst>
                <a:path w="2198" h="3572" extrusionOk="0">
                  <a:moveTo>
                    <a:pt x="2017" y="0"/>
                  </a:moveTo>
                  <a:cubicBezTo>
                    <a:pt x="1790" y="0"/>
                    <a:pt x="1290" y="50"/>
                    <a:pt x="857" y="462"/>
                  </a:cubicBezTo>
                  <a:cubicBezTo>
                    <a:pt x="257" y="1004"/>
                    <a:pt x="1" y="2060"/>
                    <a:pt x="58" y="3515"/>
                  </a:cubicBezTo>
                  <a:cubicBezTo>
                    <a:pt x="58" y="3543"/>
                    <a:pt x="115" y="3572"/>
                    <a:pt x="143" y="3572"/>
                  </a:cubicBezTo>
                  <a:cubicBezTo>
                    <a:pt x="200" y="3572"/>
                    <a:pt x="200" y="3543"/>
                    <a:pt x="200" y="3486"/>
                  </a:cubicBezTo>
                  <a:cubicBezTo>
                    <a:pt x="115" y="2088"/>
                    <a:pt x="400" y="1089"/>
                    <a:pt x="971" y="547"/>
                  </a:cubicBezTo>
                  <a:cubicBezTo>
                    <a:pt x="1320" y="218"/>
                    <a:pt x="1735" y="165"/>
                    <a:pt x="1965" y="165"/>
                  </a:cubicBezTo>
                  <a:cubicBezTo>
                    <a:pt x="2073" y="165"/>
                    <a:pt x="2141" y="176"/>
                    <a:pt x="2141" y="176"/>
                  </a:cubicBezTo>
                  <a:cubicBezTo>
                    <a:pt x="2169" y="176"/>
                    <a:pt x="2198" y="119"/>
                    <a:pt x="2198" y="91"/>
                  </a:cubicBezTo>
                  <a:cubicBezTo>
                    <a:pt x="2198" y="62"/>
                    <a:pt x="2169" y="5"/>
                    <a:pt x="2141" y="5"/>
                  </a:cubicBezTo>
                  <a:cubicBezTo>
                    <a:pt x="2134" y="5"/>
                    <a:pt x="2089" y="0"/>
                    <a:pt x="2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6"/>
            <p:cNvSpPr/>
            <p:nvPr/>
          </p:nvSpPr>
          <p:spPr>
            <a:xfrm>
              <a:off x="3705500" y="1672975"/>
              <a:ext cx="106300" cy="40750"/>
            </a:xfrm>
            <a:custGeom>
              <a:avLst/>
              <a:gdLst/>
              <a:ahLst/>
              <a:cxnLst/>
              <a:rect l="l" t="t" r="r" b="b"/>
              <a:pathLst>
                <a:path w="4252" h="1630" extrusionOk="0">
                  <a:moveTo>
                    <a:pt x="2703" y="1"/>
                  </a:moveTo>
                  <a:cubicBezTo>
                    <a:pt x="881" y="1"/>
                    <a:pt x="0" y="1493"/>
                    <a:pt x="0" y="1516"/>
                  </a:cubicBezTo>
                  <a:cubicBezTo>
                    <a:pt x="0" y="1573"/>
                    <a:pt x="0" y="1601"/>
                    <a:pt x="86" y="1630"/>
                  </a:cubicBezTo>
                  <a:cubicBezTo>
                    <a:pt x="86" y="1630"/>
                    <a:pt x="114" y="1630"/>
                    <a:pt x="114" y="1601"/>
                  </a:cubicBezTo>
                  <a:cubicBezTo>
                    <a:pt x="143" y="1601"/>
                    <a:pt x="485" y="1031"/>
                    <a:pt x="1113" y="603"/>
                  </a:cubicBezTo>
                  <a:cubicBezTo>
                    <a:pt x="1616" y="278"/>
                    <a:pt x="2175" y="110"/>
                    <a:pt x="2774" y="110"/>
                  </a:cubicBezTo>
                  <a:cubicBezTo>
                    <a:pt x="3227" y="110"/>
                    <a:pt x="3703" y="206"/>
                    <a:pt x="4194" y="403"/>
                  </a:cubicBezTo>
                  <a:cubicBezTo>
                    <a:pt x="4194" y="403"/>
                    <a:pt x="4251" y="403"/>
                    <a:pt x="4251" y="374"/>
                  </a:cubicBezTo>
                  <a:cubicBezTo>
                    <a:pt x="4251" y="346"/>
                    <a:pt x="4251" y="317"/>
                    <a:pt x="4223" y="317"/>
                  </a:cubicBezTo>
                  <a:cubicBezTo>
                    <a:pt x="3659" y="92"/>
                    <a:pt x="3152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6"/>
            <p:cNvSpPr/>
            <p:nvPr/>
          </p:nvSpPr>
          <p:spPr>
            <a:xfrm>
              <a:off x="3737575" y="1862250"/>
              <a:ext cx="106325" cy="29100"/>
            </a:xfrm>
            <a:custGeom>
              <a:avLst/>
              <a:gdLst/>
              <a:ahLst/>
              <a:cxnLst/>
              <a:rect l="l" t="t" r="r" b="b"/>
              <a:pathLst>
                <a:path w="4253" h="1164" extrusionOk="0">
                  <a:moveTo>
                    <a:pt x="101" y="1"/>
                  </a:moveTo>
                  <a:cubicBezTo>
                    <a:pt x="87" y="1"/>
                    <a:pt x="72" y="8"/>
                    <a:pt x="58" y="22"/>
                  </a:cubicBezTo>
                  <a:cubicBezTo>
                    <a:pt x="1" y="51"/>
                    <a:pt x="1" y="79"/>
                    <a:pt x="58" y="136"/>
                  </a:cubicBezTo>
                  <a:cubicBezTo>
                    <a:pt x="58" y="136"/>
                    <a:pt x="1228" y="1163"/>
                    <a:pt x="2569" y="1163"/>
                  </a:cubicBezTo>
                  <a:cubicBezTo>
                    <a:pt x="3111" y="1163"/>
                    <a:pt x="3682" y="1021"/>
                    <a:pt x="4224" y="564"/>
                  </a:cubicBezTo>
                  <a:cubicBezTo>
                    <a:pt x="4252" y="507"/>
                    <a:pt x="4252" y="479"/>
                    <a:pt x="4224" y="450"/>
                  </a:cubicBezTo>
                  <a:cubicBezTo>
                    <a:pt x="4209" y="436"/>
                    <a:pt x="4188" y="429"/>
                    <a:pt x="4167" y="429"/>
                  </a:cubicBezTo>
                  <a:cubicBezTo>
                    <a:pt x="4145" y="429"/>
                    <a:pt x="4124" y="436"/>
                    <a:pt x="4110" y="450"/>
                  </a:cubicBezTo>
                  <a:cubicBezTo>
                    <a:pt x="3619" y="868"/>
                    <a:pt x="3094" y="1019"/>
                    <a:pt x="2592" y="1019"/>
                  </a:cubicBezTo>
                  <a:cubicBezTo>
                    <a:pt x="1314" y="1019"/>
                    <a:pt x="185" y="43"/>
                    <a:pt x="144" y="22"/>
                  </a:cubicBezTo>
                  <a:cubicBezTo>
                    <a:pt x="129" y="8"/>
                    <a:pt x="115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6"/>
            <p:cNvSpPr/>
            <p:nvPr/>
          </p:nvSpPr>
          <p:spPr>
            <a:xfrm>
              <a:off x="3718325" y="2068850"/>
              <a:ext cx="92050" cy="70625"/>
            </a:xfrm>
            <a:custGeom>
              <a:avLst/>
              <a:gdLst/>
              <a:ahLst/>
              <a:cxnLst/>
              <a:rect l="l" t="t" r="r" b="b"/>
              <a:pathLst>
                <a:path w="3682" h="2825" extrusionOk="0">
                  <a:moveTo>
                    <a:pt x="2847" y="0"/>
                  </a:moveTo>
                  <a:cubicBezTo>
                    <a:pt x="2210" y="0"/>
                    <a:pt x="1219" y="273"/>
                    <a:pt x="714" y="717"/>
                  </a:cubicBezTo>
                  <a:cubicBezTo>
                    <a:pt x="29" y="1316"/>
                    <a:pt x="1" y="2315"/>
                    <a:pt x="286" y="2657"/>
                  </a:cubicBezTo>
                  <a:cubicBezTo>
                    <a:pt x="380" y="2770"/>
                    <a:pt x="527" y="2824"/>
                    <a:pt x="708" y="2824"/>
                  </a:cubicBezTo>
                  <a:cubicBezTo>
                    <a:pt x="1074" y="2824"/>
                    <a:pt x="1577" y="2602"/>
                    <a:pt x="2055" y="2201"/>
                  </a:cubicBezTo>
                  <a:cubicBezTo>
                    <a:pt x="2740" y="1602"/>
                    <a:pt x="3681" y="460"/>
                    <a:pt x="3396" y="146"/>
                  </a:cubicBezTo>
                  <a:cubicBezTo>
                    <a:pt x="3313" y="46"/>
                    <a:pt x="3110" y="0"/>
                    <a:pt x="2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6"/>
            <p:cNvSpPr/>
            <p:nvPr/>
          </p:nvSpPr>
          <p:spPr>
            <a:xfrm>
              <a:off x="3771825" y="2149725"/>
              <a:ext cx="62075" cy="33100"/>
            </a:xfrm>
            <a:custGeom>
              <a:avLst/>
              <a:gdLst/>
              <a:ahLst/>
              <a:cxnLst/>
              <a:rect l="l" t="t" r="r" b="b"/>
              <a:pathLst>
                <a:path w="2483" h="1324" extrusionOk="0">
                  <a:moveTo>
                    <a:pt x="368" y="0"/>
                  </a:moveTo>
                  <a:cubicBezTo>
                    <a:pt x="293" y="0"/>
                    <a:pt x="215" y="36"/>
                    <a:pt x="143" y="107"/>
                  </a:cubicBezTo>
                  <a:cubicBezTo>
                    <a:pt x="1" y="250"/>
                    <a:pt x="1" y="478"/>
                    <a:pt x="115" y="564"/>
                  </a:cubicBezTo>
                  <a:cubicBezTo>
                    <a:pt x="140" y="638"/>
                    <a:pt x="797" y="1323"/>
                    <a:pt x="1762" y="1323"/>
                  </a:cubicBezTo>
                  <a:cubicBezTo>
                    <a:pt x="1901" y="1323"/>
                    <a:pt x="2047" y="1309"/>
                    <a:pt x="2198" y="1277"/>
                  </a:cubicBezTo>
                  <a:cubicBezTo>
                    <a:pt x="2397" y="1248"/>
                    <a:pt x="2483" y="1106"/>
                    <a:pt x="2483" y="963"/>
                  </a:cubicBezTo>
                  <a:cubicBezTo>
                    <a:pt x="2457" y="784"/>
                    <a:pt x="2363" y="673"/>
                    <a:pt x="2220" y="673"/>
                  </a:cubicBezTo>
                  <a:cubicBezTo>
                    <a:pt x="2203" y="673"/>
                    <a:pt x="2186" y="675"/>
                    <a:pt x="2169" y="678"/>
                  </a:cubicBezTo>
                  <a:cubicBezTo>
                    <a:pt x="2058" y="706"/>
                    <a:pt x="1951" y="719"/>
                    <a:pt x="1846" y="719"/>
                  </a:cubicBezTo>
                  <a:cubicBezTo>
                    <a:pt x="1117" y="719"/>
                    <a:pt x="571" y="107"/>
                    <a:pt x="571" y="107"/>
                  </a:cubicBezTo>
                  <a:cubicBezTo>
                    <a:pt x="514" y="36"/>
                    <a:pt x="443" y="0"/>
                    <a:pt x="368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6"/>
            <p:cNvSpPr/>
            <p:nvPr/>
          </p:nvSpPr>
          <p:spPr>
            <a:xfrm>
              <a:off x="3754000" y="2099450"/>
              <a:ext cx="71350" cy="27375"/>
            </a:xfrm>
            <a:custGeom>
              <a:avLst/>
              <a:gdLst/>
              <a:ahLst/>
              <a:cxnLst/>
              <a:rect l="l" t="t" r="r" b="b"/>
              <a:pathLst>
                <a:path w="2854" h="1095" extrusionOk="0">
                  <a:moveTo>
                    <a:pt x="1255" y="1"/>
                  </a:moveTo>
                  <a:cubicBezTo>
                    <a:pt x="946" y="1"/>
                    <a:pt x="607" y="64"/>
                    <a:pt x="257" y="235"/>
                  </a:cubicBezTo>
                  <a:cubicBezTo>
                    <a:pt x="114" y="292"/>
                    <a:pt x="0" y="520"/>
                    <a:pt x="57" y="691"/>
                  </a:cubicBezTo>
                  <a:cubicBezTo>
                    <a:pt x="120" y="817"/>
                    <a:pt x="228" y="896"/>
                    <a:pt x="349" y="896"/>
                  </a:cubicBezTo>
                  <a:cubicBezTo>
                    <a:pt x="394" y="896"/>
                    <a:pt x="439" y="886"/>
                    <a:pt x="485" y="863"/>
                  </a:cubicBezTo>
                  <a:cubicBezTo>
                    <a:pt x="744" y="741"/>
                    <a:pt x="997" y="696"/>
                    <a:pt x="1228" y="696"/>
                  </a:cubicBezTo>
                  <a:cubicBezTo>
                    <a:pt x="1864" y="696"/>
                    <a:pt x="2340" y="1034"/>
                    <a:pt x="2340" y="1034"/>
                  </a:cubicBezTo>
                  <a:cubicBezTo>
                    <a:pt x="2392" y="1076"/>
                    <a:pt x="2452" y="1095"/>
                    <a:pt x="2512" y="1095"/>
                  </a:cubicBezTo>
                  <a:cubicBezTo>
                    <a:pt x="2614" y="1095"/>
                    <a:pt x="2714" y="1039"/>
                    <a:pt x="2768" y="948"/>
                  </a:cubicBezTo>
                  <a:cubicBezTo>
                    <a:pt x="2825" y="863"/>
                    <a:pt x="2853" y="806"/>
                    <a:pt x="2853" y="720"/>
                  </a:cubicBezTo>
                  <a:cubicBezTo>
                    <a:pt x="2853" y="634"/>
                    <a:pt x="2825" y="520"/>
                    <a:pt x="2711" y="492"/>
                  </a:cubicBezTo>
                  <a:cubicBezTo>
                    <a:pt x="2690" y="450"/>
                    <a:pt x="2080" y="1"/>
                    <a:pt x="1255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6"/>
            <p:cNvSpPr/>
            <p:nvPr/>
          </p:nvSpPr>
          <p:spPr>
            <a:xfrm>
              <a:off x="3771125" y="2108250"/>
              <a:ext cx="74900" cy="36525"/>
            </a:xfrm>
            <a:custGeom>
              <a:avLst/>
              <a:gdLst/>
              <a:ahLst/>
              <a:cxnLst/>
              <a:rect l="l" t="t" r="r" b="b"/>
              <a:pathLst>
                <a:path w="2996" h="1461" extrusionOk="0">
                  <a:moveTo>
                    <a:pt x="416" y="0"/>
                  </a:moveTo>
                  <a:cubicBezTo>
                    <a:pt x="323" y="0"/>
                    <a:pt x="228" y="55"/>
                    <a:pt x="143" y="140"/>
                  </a:cubicBezTo>
                  <a:cubicBezTo>
                    <a:pt x="0" y="282"/>
                    <a:pt x="0" y="482"/>
                    <a:pt x="143" y="625"/>
                  </a:cubicBezTo>
                  <a:cubicBezTo>
                    <a:pt x="187" y="647"/>
                    <a:pt x="1006" y="1461"/>
                    <a:pt x="1939" y="1461"/>
                  </a:cubicBezTo>
                  <a:cubicBezTo>
                    <a:pt x="2221" y="1461"/>
                    <a:pt x="2512" y="1387"/>
                    <a:pt x="2796" y="1195"/>
                  </a:cubicBezTo>
                  <a:cubicBezTo>
                    <a:pt x="2910" y="1138"/>
                    <a:pt x="2996" y="996"/>
                    <a:pt x="2996" y="882"/>
                  </a:cubicBezTo>
                  <a:cubicBezTo>
                    <a:pt x="2996" y="853"/>
                    <a:pt x="2996" y="767"/>
                    <a:pt x="2939" y="767"/>
                  </a:cubicBezTo>
                  <a:cubicBezTo>
                    <a:pt x="2900" y="671"/>
                    <a:pt x="2809" y="613"/>
                    <a:pt x="2709" y="613"/>
                  </a:cubicBezTo>
                  <a:cubicBezTo>
                    <a:pt x="2662" y="613"/>
                    <a:pt x="2614" y="626"/>
                    <a:pt x="2568" y="653"/>
                  </a:cubicBezTo>
                  <a:cubicBezTo>
                    <a:pt x="2397" y="767"/>
                    <a:pt x="2215" y="813"/>
                    <a:pt x="2034" y="813"/>
                  </a:cubicBezTo>
                  <a:cubicBezTo>
                    <a:pt x="1311" y="813"/>
                    <a:pt x="599" y="83"/>
                    <a:pt x="599" y="83"/>
                  </a:cubicBezTo>
                  <a:cubicBezTo>
                    <a:pt x="542" y="25"/>
                    <a:pt x="479" y="0"/>
                    <a:pt x="416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6"/>
            <p:cNvSpPr/>
            <p:nvPr/>
          </p:nvSpPr>
          <p:spPr>
            <a:xfrm>
              <a:off x="3781800" y="2139225"/>
              <a:ext cx="67800" cy="33150"/>
            </a:xfrm>
            <a:custGeom>
              <a:avLst/>
              <a:gdLst/>
              <a:ahLst/>
              <a:cxnLst/>
              <a:rect l="l" t="t" r="r" b="b"/>
              <a:pathLst>
                <a:path w="2712" h="1326" extrusionOk="0">
                  <a:moveTo>
                    <a:pt x="360" y="0"/>
                  </a:moveTo>
                  <a:cubicBezTo>
                    <a:pt x="296" y="0"/>
                    <a:pt x="232" y="23"/>
                    <a:pt x="172" y="71"/>
                  </a:cubicBezTo>
                  <a:cubicBezTo>
                    <a:pt x="30" y="185"/>
                    <a:pt x="1" y="384"/>
                    <a:pt x="58" y="527"/>
                  </a:cubicBezTo>
                  <a:cubicBezTo>
                    <a:pt x="87" y="556"/>
                    <a:pt x="315" y="898"/>
                    <a:pt x="714" y="1098"/>
                  </a:cubicBezTo>
                  <a:cubicBezTo>
                    <a:pt x="905" y="1225"/>
                    <a:pt x="1176" y="1325"/>
                    <a:pt x="1521" y="1325"/>
                  </a:cubicBezTo>
                  <a:cubicBezTo>
                    <a:pt x="1795" y="1325"/>
                    <a:pt x="2117" y="1262"/>
                    <a:pt x="2483" y="1098"/>
                  </a:cubicBezTo>
                  <a:cubicBezTo>
                    <a:pt x="2597" y="1041"/>
                    <a:pt x="2712" y="927"/>
                    <a:pt x="2712" y="784"/>
                  </a:cubicBezTo>
                  <a:lnTo>
                    <a:pt x="2683" y="755"/>
                  </a:lnTo>
                  <a:cubicBezTo>
                    <a:pt x="2661" y="604"/>
                    <a:pt x="2558" y="535"/>
                    <a:pt x="2447" y="535"/>
                  </a:cubicBezTo>
                  <a:cubicBezTo>
                    <a:pt x="2412" y="535"/>
                    <a:pt x="2375" y="542"/>
                    <a:pt x="2341" y="556"/>
                  </a:cubicBezTo>
                  <a:cubicBezTo>
                    <a:pt x="2079" y="670"/>
                    <a:pt x="1849" y="715"/>
                    <a:pt x="1649" y="715"/>
                  </a:cubicBezTo>
                  <a:cubicBezTo>
                    <a:pt x="954" y="715"/>
                    <a:pt x="622" y="172"/>
                    <a:pt x="600" y="128"/>
                  </a:cubicBezTo>
                  <a:cubicBezTo>
                    <a:pt x="534" y="45"/>
                    <a:pt x="448" y="0"/>
                    <a:pt x="360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6"/>
            <p:cNvSpPr/>
            <p:nvPr/>
          </p:nvSpPr>
          <p:spPr>
            <a:xfrm>
              <a:off x="3778950" y="2129475"/>
              <a:ext cx="72800" cy="29050"/>
            </a:xfrm>
            <a:custGeom>
              <a:avLst/>
              <a:gdLst/>
              <a:ahLst/>
              <a:cxnLst/>
              <a:rect l="l" t="t" r="r" b="b"/>
              <a:pathLst>
                <a:path w="2912" h="1162" extrusionOk="0">
                  <a:moveTo>
                    <a:pt x="384" y="0"/>
                  </a:moveTo>
                  <a:cubicBezTo>
                    <a:pt x="281" y="0"/>
                    <a:pt x="169" y="56"/>
                    <a:pt x="115" y="147"/>
                  </a:cubicBezTo>
                  <a:cubicBezTo>
                    <a:pt x="1" y="289"/>
                    <a:pt x="1" y="489"/>
                    <a:pt x="144" y="603"/>
                  </a:cubicBezTo>
                  <a:cubicBezTo>
                    <a:pt x="183" y="623"/>
                    <a:pt x="877" y="1161"/>
                    <a:pt x="1679" y="1161"/>
                  </a:cubicBezTo>
                  <a:cubicBezTo>
                    <a:pt x="2037" y="1161"/>
                    <a:pt x="2416" y="1054"/>
                    <a:pt x="2768" y="746"/>
                  </a:cubicBezTo>
                  <a:cubicBezTo>
                    <a:pt x="2854" y="660"/>
                    <a:pt x="2911" y="575"/>
                    <a:pt x="2911" y="461"/>
                  </a:cubicBezTo>
                  <a:cubicBezTo>
                    <a:pt x="2911" y="375"/>
                    <a:pt x="2911" y="318"/>
                    <a:pt x="2854" y="318"/>
                  </a:cubicBezTo>
                  <a:cubicBezTo>
                    <a:pt x="2809" y="243"/>
                    <a:pt x="2740" y="207"/>
                    <a:pt x="2664" y="207"/>
                  </a:cubicBezTo>
                  <a:cubicBezTo>
                    <a:pt x="2596" y="207"/>
                    <a:pt x="2522" y="235"/>
                    <a:pt x="2455" y="289"/>
                  </a:cubicBezTo>
                  <a:cubicBezTo>
                    <a:pt x="2243" y="485"/>
                    <a:pt x="2003" y="556"/>
                    <a:pt x="1767" y="556"/>
                  </a:cubicBezTo>
                  <a:cubicBezTo>
                    <a:pt x="1143" y="556"/>
                    <a:pt x="543" y="61"/>
                    <a:pt x="543" y="61"/>
                  </a:cubicBezTo>
                  <a:cubicBezTo>
                    <a:pt x="501" y="19"/>
                    <a:pt x="444" y="0"/>
                    <a:pt x="384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6"/>
            <p:cNvSpPr/>
            <p:nvPr/>
          </p:nvSpPr>
          <p:spPr>
            <a:xfrm>
              <a:off x="3751150" y="2106075"/>
              <a:ext cx="44950" cy="67750"/>
            </a:xfrm>
            <a:custGeom>
              <a:avLst/>
              <a:gdLst/>
              <a:ahLst/>
              <a:cxnLst/>
              <a:rect l="l" t="t" r="r" b="b"/>
              <a:pathLst>
                <a:path w="1798" h="2710" extrusionOk="0">
                  <a:moveTo>
                    <a:pt x="605" y="1"/>
                  </a:moveTo>
                  <a:cubicBezTo>
                    <a:pt x="273" y="1"/>
                    <a:pt x="0" y="174"/>
                    <a:pt x="0" y="740"/>
                  </a:cubicBezTo>
                  <a:cubicBezTo>
                    <a:pt x="0" y="2252"/>
                    <a:pt x="1306" y="2654"/>
                    <a:pt x="1399" y="2704"/>
                  </a:cubicBezTo>
                  <a:lnTo>
                    <a:pt x="1399" y="2704"/>
                  </a:lnTo>
                  <a:lnTo>
                    <a:pt x="1798" y="426"/>
                  </a:lnTo>
                  <a:cubicBezTo>
                    <a:pt x="1798" y="426"/>
                    <a:pt x="1127" y="1"/>
                    <a:pt x="605" y="1"/>
                  </a:cubicBezTo>
                  <a:close/>
                  <a:moveTo>
                    <a:pt x="1399" y="2704"/>
                  </a:moveTo>
                  <a:lnTo>
                    <a:pt x="1398" y="2709"/>
                  </a:lnTo>
                  <a:cubicBezTo>
                    <a:pt x="1406" y="2709"/>
                    <a:pt x="1406" y="2707"/>
                    <a:pt x="1399" y="2704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6"/>
            <p:cNvSpPr/>
            <p:nvPr/>
          </p:nvSpPr>
          <p:spPr>
            <a:xfrm>
              <a:off x="3660550" y="1919125"/>
              <a:ext cx="148400" cy="242700"/>
            </a:xfrm>
            <a:custGeom>
              <a:avLst/>
              <a:gdLst/>
              <a:ahLst/>
              <a:cxnLst/>
              <a:rect l="l" t="t" r="r" b="b"/>
              <a:pathLst>
                <a:path w="5936" h="9708" extrusionOk="0">
                  <a:moveTo>
                    <a:pt x="1198" y="1"/>
                  </a:moveTo>
                  <a:cubicBezTo>
                    <a:pt x="1114" y="1"/>
                    <a:pt x="1029" y="10"/>
                    <a:pt x="942" y="30"/>
                  </a:cubicBezTo>
                  <a:cubicBezTo>
                    <a:pt x="371" y="172"/>
                    <a:pt x="1" y="743"/>
                    <a:pt x="143" y="1342"/>
                  </a:cubicBezTo>
                  <a:lnTo>
                    <a:pt x="428" y="2569"/>
                  </a:lnTo>
                  <a:cubicBezTo>
                    <a:pt x="742" y="4309"/>
                    <a:pt x="1427" y="5936"/>
                    <a:pt x="2454" y="7419"/>
                  </a:cubicBezTo>
                  <a:lnTo>
                    <a:pt x="2483" y="7448"/>
                  </a:lnTo>
                  <a:lnTo>
                    <a:pt x="3881" y="9274"/>
                  </a:lnTo>
                  <a:cubicBezTo>
                    <a:pt x="4052" y="9502"/>
                    <a:pt x="4366" y="9645"/>
                    <a:pt x="4651" y="9702"/>
                  </a:cubicBezTo>
                  <a:cubicBezTo>
                    <a:pt x="4683" y="9706"/>
                    <a:pt x="4716" y="9707"/>
                    <a:pt x="4749" y="9707"/>
                  </a:cubicBezTo>
                  <a:cubicBezTo>
                    <a:pt x="4978" y="9707"/>
                    <a:pt x="5215" y="9620"/>
                    <a:pt x="5365" y="9445"/>
                  </a:cubicBezTo>
                  <a:cubicBezTo>
                    <a:pt x="5878" y="9074"/>
                    <a:pt x="5935" y="8418"/>
                    <a:pt x="5593" y="7904"/>
                  </a:cubicBezTo>
                  <a:lnTo>
                    <a:pt x="4195" y="6078"/>
                  </a:lnTo>
                  <a:cubicBezTo>
                    <a:pt x="3367" y="4880"/>
                    <a:pt x="2797" y="3511"/>
                    <a:pt x="2568" y="2084"/>
                  </a:cubicBezTo>
                  <a:lnTo>
                    <a:pt x="2568" y="2055"/>
                  </a:lnTo>
                  <a:lnTo>
                    <a:pt x="2283" y="857"/>
                  </a:lnTo>
                  <a:cubicBezTo>
                    <a:pt x="2160" y="365"/>
                    <a:pt x="1719" y="1"/>
                    <a:pt x="1198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6"/>
            <p:cNvSpPr/>
            <p:nvPr/>
          </p:nvSpPr>
          <p:spPr>
            <a:xfrm>
              <a:off x="3622750" y="1911175"/>
              <a:ext cx="181925" cy="220550"/>
            </a:xfrm>
            <a:custGeom>
              <a:avLst/>
              <a:gdLst/>
              <a:ahLst/>
              <a:cxnLst/>
              <a:rect l="l" t="t" r="r" b="b"/>
              <a:pathLst>
                <a:path w="7277" h="8822" extrusionOk="0">
                  <a:moveTo>
                    <a:pt x="2832" y="0"/>
                  </a:moveTo>
                  <a:cubicBezTo>
                    <a:pt x="2473" y="0"/>
                    <a:pt x="2124" y="124"/>
                    <a:pt x="1855" y="376"/>
                  </a:cubicBezTo>
                  <a:cubicBezTo>
                    <a:pt x="0" y="1974"/>
                    <a:pt x="2426" y="7024"/>
                    <a:pt x="3966" y="8822"/>
                  </a:cubicBezTo>
                  <a:cubicBezTo>
                    <a:pt x="4348" y="6666"/>
                    <a:pt x="6178" y="6437"/>
                    <a:pt x="6941" y="6437"/>
                  </a:cubicBezTo>
                  <a:cubicBezTo>
                    <a:pt x="7148" y="6437"/>
                    <a:pt x="7276" y="6453"/>
                    <a:pt x="7276" y="6453"/>
                  </a:cubicBezTo>
                  <a:cubicBezTo>
                    <a:pt x="4651" y="4627"/>
                    <a:pt x="5222" y="1089"/>
                    <a:pt x="3567" y="176"/>
                  </a:cubicBezTo>
                  <a:cubicBezTo>
                    <a:pt x="3333" y="60"/>
                    <a:pt x="3080" y="0"/>
                    <a:pt x="2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6"/>
            <p:cNvSpPr/>
            <p:nvPr/>
          </p:nvSpPr>
          <p:spPr>
            <a:xfrm>
              <a:off x="4359600" y="3029025"/>
              <a:ext cx="276775" cy="942300"/>
            </a:xfrm>
            <a:custGeom>
              <a:avLst/>
              <a:gdLst/>
              <a:ahLst/>
              <a:cxnLst/>
              <a:rect l="l" t="t" r="r" b="b"/>
              <a:pathLst>
                <a:path w="11071" h="37692" extrusionOk="0">
                  <a:moveTo>
                    <a:pt x="0" y="1"/>
                  </a:moveTo>
                  <a:lnTo>
                    <a:pt x="57" y="7904"/>
                  </a:lnTo>
                  <a:lnTo>
                    <a:pt x="86" y="10700"/>
                  </a:lnTo>
                  <a:lnTo>
                    <a:pt x="143" y="12698"/>
                  </a:lnTo>
                  <a:cubicBezTo>
                    <a:pt x="171" y="16464"/>
                    <a:pt x="770" y="20202"/>
                    <a:pt x="1883" y="23825"/>
                  </a:cubicBezTo>
                  <a:lnTo>
                    <a:pt x="3738" y="29760"/>
                  </a:lnTo>
                  <a:lnTo>
                    <a:pt x="5307" y="34810"/>
                  </a:lnTo>
                  <a:lnTo>
                    <a:pt x="6192" y="37692"/>
                  </a:lnTo>
                  <a:lnTo>
                    <a:pt x="11071" y="36807"/>
                  </a:lnTo>
                  <a:lnTo>
                    <a:pt x="9758" y="29589"/>
                  </a:lnTo>
                  <a:lnTo>
                    <a:pt x="8474" y="22170"/>
                  </a:lnTo>
                  <a:cubicBezTo>
                    <a:pt x="8018" y="19602"/>
                    <a:pt x="7875" y="16978"/>
                    <a:pt x="7989" y="14353"/>
                  </a:cubicBezTo>
                  <a:lnTo>
                    <a:pt x="8617" y="3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6"/>
            <p:cNvSpPr/>
            <p:nvPr/>
          </p:nvSpPr>
          <p:spPr>
            <a:xfrm>
              <a:off x="4386700" y="3899275"/>
              <a:ext cx="266800" cy="136250"/>
            </a:xfrm>
            <a:custGeom>
              <a:avLst/>
              <a:gdLst/>
              <a:ahLst/>
              <a:cxnLst/>
              <a:rect l="l" t="t" r="r" b="b"/>
              <a:pathLst>
                <a:path w="10672" h="5450" extrusionOk="0">
                  <a:moveTo>
                    <a:pt x="4252" y="0"/>
                  </a:moveTo>
                  <a:cubicBezTo>
                    <a:pt x="3709" y="1027"/>
                    <a:pt x="2825" y="1769"/>
                    <a:pt x="1712" y="2083"/>
                  </a:cubicBezTo>
                  <a:cubicBezTo>
                    <a:pt x="1484" y="2169"/>
                    <a:pt x="1227" y="2226"/>
                    <a:pt x="970" y="2340"/>
                  </a:cubicBezTo>
                  <a:cubicBezTo>
                    <a:pt x="400" y="2568"/>
                    <a:pt x="0" y="3082"/>
                    <a:pt x="0" y="3738"/>
                  </a:cubicBezTo>
                  <a:cubicBezTo>
                    <a:pt x="0" y="4651"/>
                    <a:pt x="771" y="5421"/>
                    <a:pt x="1684" y="5421"/>
                  </a:cubicBezTo>
                  <a:cubicBezTo>
                    <a:pt x="4252" y="5421"/>
                    <a:pt x="8874" y="5450"/>
                    <a:pt x="8874" y="5450"/>
                  </a:cubicBezTo>
                  <a:cubicBezTo>
                    <a:pt x="9929" y="5421"/>
                    <a:pt x="10671" y="4451"/>
                    <a:pt x="10386" y="3452"/>
                  </a:cubicBezTo>
                  <a:lnTo>
                    <a:pt x="9958" y="1997"/>
                  </a:lnTo>
                  <a:lnTo>
                    <a:pt x="5222" y="1455"/>
                  </a:lnTo>
                  <a:lnTo>
                    <a:pt x="42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6"/>
            <p:cNvSpPr/>
            <p:nvPr/>
          </p:nvSpPr>
          <p:spPr>
            <a:xfrm>
              <a:off x="4343175" y="3767300"/>
              <a:ext cx="306750" cy="274650"/>
            </a:xfrm>
            <a:custGeom>
              <a:avLst/>
              <a:gdLst/>
              <a:ahLst/>
              <a:cxnLst/>
              <a:rect l="l" t="t" r="r" b="b"/>
              <a:pathLst>
                <a:path w="12270" h="10986" extrusionOk="0">
                  <a:moveTo>
                    <a:pt x="10700" y="1"/>
                  </a:moveTo>
                  <a:lnTo>
                    <a:pt x="3824" y="286"/>
                  </a:lnTo>
                  <a:lnTo>
                    <a:pt x="4937" y="4708"/>
                  </a:lnTo>
                  <a:lnTo>
                    <a:pt x="2654" y="5536"/>
                  </a:lnTo>
                  <a:cubicBezTo>
                    <a:pt x="2569" y="5564"/>
                    <a:pt x="2540" y="5564"/>
                    <a:pt x="2455" y="5593"/>
                  </a:cubicBezTo>
                  <a:cubicBezTo>
                    <a:pt x="1" y="6734"/>
                    <a:pt x="714" y="10985"/>
                    <a:pt x="3396" y="10985"/>
                  </a:cubicBezTo>
                  <a:lnTo>
                    <a:pt x="10529" y="10985"/>
                  </a:lnTo>
                  <a:cubicBezTo>
                    <a:pt x="11499" y="10985"/>
                    <a:pt x="12270" y="10044"/>
                    <a:pt x="12213" y="8903"/>
                  </a:cubicBezTo>
                  <a:cubicBezTo>
                    <a:pt x="12156" y="7875"/>
                    <a:pt x="12013" y="6848"/>
                    <a:pt x="11842" y="5821"/>
                  </a:cubicBezTo>
                  <a:lnTo>
                    <a:pt x="107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6"/>
            <p:cNvSpPr/>
            <p:nvPr/>
          </p:nvSpPr>
          <p:spPr>
            <a:xfrm>
              <a:off x="4428075" y="4039075"/>
              <a:ext cx="190475" cy="3600"/>
            </a:xfrm>
            <a:custGeom>
              <a:avLst/>
              <a:gdLst/>
              <a:ahLst/>
              <a:cxnLst/>
              <a:rect l="l" t="t" r="r" b="b"/>
              <a:pathLst>
                <a:path w="7619" h="144" extrusionOk="0">
                  <a:moveTo>
                    <a:pt x="57" y="0"/>
                  </a:moveTo>
                  <a:cubicBezTo>
                    <a:pt x="29" y="0"/>
                    <a:pt x="0" y="29"/>
                    <a:pt x="0" y="86"/>
                  </a:cubicBezTo>
                  <a:cubicBezTo>
                    <a:pt x="0" y="114"/>
                    <a:pt x="29" y="143"/>
                    <a:pt x="57" y="143"/>
                  </a:cubicBezTo>
                  <a:lnTo>
                    <a:pt x="7561" y="143"/>
                  </a:lnTo>
                  <a:cubicBezTo>
                    <a:pt x="7618" y="143"/>
                    <a:pt x="7618" y="114"/>
                    <a:pt x="7618" y="86"/>
                  </a:cubicBezTo>
                  <a:cubicBezTo>
                    <a:pt x="7618" y="29"/>
                    <a:pt x="7590" y="0"/>
                    <a:pt x="7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6"/>
            <p:cNvSpPr/>
            <p:nvPr/>
          </p:nvSpPr>
          <p:spPr>
            <a:xfrm>
              <a:off x="4361725" y="3218775"/>
              <a:ext cx="148400" cy="77775"/>
            </a:xfrm>
            <a:custGeom>
              <a:avLst/>
              <a:gdLst/>
              <a:ahLst/>
              <a:cxnLst/>
              <a:rect l="l" t="t" r="r" b="b"/>
              <a:pathLst>
                <a:path w="5936" h="3111" extrusionOk="0">
                  <a:moveTo>
                    <a:pt x="58" y="0"/>
                  </a:moveTo>
                  <a:lnTo>
                    <a:pt x="1" y="314"/>
                  </a:lnTo>
                  <a:lnTo>
                    <a:pt x="58" y="3110"/>
                  </a:lnTo>
                  <a:lnTo>
                    <a:pt x="5935" y="8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6"/>
            <p:cNvSpPr/>
            <p:nvPr/>
          </p:nvSpPr>
          <p:spPr>
            <a:xfrm>
              <a:off x="4562875" y="3026900"/>
              <a:ext cx="276075" cy="944425"/>
            </a:xfrm>
            <a:custGeom>
              <a:avLst/>
              <a:gdLst/>
              <a:ahLst/>
              <a:cxnLst/>
              <a:rect l="l" t="t" r="r" b="b"/>
              <a:pathLst>
                <a:path w="11043" h="37777" extrusionOk="0">
                  <a:moveTo>
                    <a:pt x="1" y="0"/>
                  </a:moveTo>
                  <a:lnTo>
                    <a:pt x="58" y="8275"/>
                  </a:lnTo>
                  <a:lnTo>
                    <a:pt x="86" y="11499"/>
                  </a:lnTo>
                  <a:lnTo>
                    <a:pt x="86" y="13068"/>
                  </a:lnTo>
                  <a:cubicBezTo>
                    <a:pt x="143" y="16635"/>
                    <a:pt x="657" y="20144"/>
                    <a:pt x="1741" y="23539"/>
                  </a:cubicBezTo>
                  <a:lnTo>
                    <a:pt x="5279" y="34895"/>
                  </a:lnTo>
                  <a:lnTo>
                    <a:pt x="6164" y="37777"/>
                  </a:lnTo>
                  <a:lnTo>
                    <a:pt x="11043" y="36892"/>
                  </a:lnTo>
                  <a:lnTo>
                    <a:pt x="8475" y="22113"/>
                  </a:lnTo>
                  <a:cubicBezTo>
                    <a:pt x="8018" y="19573"/>
                    <a:pt x="7876" y="16977"/>
                    <a:pt x="7990" y="14409"/>
                  </a:cubicBezTo>
                  <a:lnTo>
                    <a:pt x="8617" y="4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6"/>
            <p:cNvSpPr/>
            <p:nvPr/>
          </p:nvSpPr>
          <p:spPr>
            <a:xfrm>
              <a:off x="4589275" y="3899275"/>
              <a:ext cx="265375" cy="136250"/>
            </a:xfrm>
            <a:custGeom>
              <a:avLst/>
              <a:gdLst/>
              <a:ahLst/>
              <a:cxnLst/>
              <a:rect l="l" t="t" r="r" b="b"/>
              <a:pathLst>
                <a:path w="10615" h="5450" extrusionOk="0">
                  <a:moveTo>
                    <a:pt x="4252" y="0"/>
                  </a:moveTo>
                  <a:cubicBezTo>
                    <a:pt x="3710" y="1027"/>
                    <a:pt x="2825" y="1769"/>
                    <a:pt x="1712" y="2083"/>
                  </a:cubicBezTo>
                  <a:cubicBezTo>
                    <a:pt x="1456" y="2169"/>
                    <a:pt x="1227" y="2226"/>
                    <a:pt x="971" y="2340"/>
                  </a:cubicBezTo>
                  <a:cubicBezTo>
                    <a:pt x="400" y="2568"/>
                    <a:pt x="0" y="3082"/>
                    <a:pt x="0" y="3738"/>
                  </a:cubicBezTo>
                  <a:cubicBezTo>
                    <a:pt x="0" y="4651"/>
                    <a:pt x="742" y="5421"/>
                    <a:pt x="1684" y="5421"/>
                  </a:cubicBezTo>
                  <a:cubicBezTo>
                    <a:pt x="4252" y="5421"/>
                    <a:pt x="8874" y="5450"/>
                    <a:pt x="8874" y="5450"/>
                  </a:cubicBezTo>
                  <a:cubicBezTo>
                    <a:pt x="9873" y="5421"/>
                    <a:pt x="10614" y="4451"/>
                    <a:pt x="10386" y="3452"/>
                  </a:cubicBezTo>
                  <a:lnTo>
                    <a:pt x="9958" y="1997"/>
                  </a:lnTo>
                  <a:lnTo>
                    <a:pt x="5222" y="1455"/>
                  </a:lnTo>
                  <a:lnTo>
                    <a:pt x="42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6"/>
            <p:cNvSpPr/>
            <p:nvPr/>
          </p:nvSpPr>
          <p:spPr>
            <a:xfrm>
              <a:off x="4554325" y="3767300"/>
              <a:ext cx="315300" cy="274650"/>
            </a:xfrm>
            <a:custGeom>
              <a:avLst/>
              <a:gdLst/>
              <a:ahLst/>
              <a:cxnLst/>
              <a:rect l="l" t="t" r="r" b="b"/>
              <a:pathLst>
                <a:path w="12612" h="10986" extrusionOk="0">
                  <a:moveTo>
                    <a:pt x="10643" y="1"/>
                  </a:moveTo>
                  <a:lnTo>
                    <a:pt x="3624" y="257"/>
                  </a:lnTo>
                  <a:lnTo>
                    <a:pt x="5079" y="4708"/>
                  </a:lnTo>
                  <a:lnTo>
                    <a:pt x="2711" y="5536"/>
                  </a:lnTo>
                  <a:cubicBezTo>
                    <a:pt x="2654" y="5564"/>
                    <a:pt x="2625" y="5564"/>
                    <a:pt x="2540" y="5593"/>
                  </a:cubicBezTo>
                  <a:cubicBezTo>
                    <a:pt x="0" y="6734"/>
                    <a:pt x="771" y="10985"/>
                    <a:pt x="3510" y="10985"/>
                  </a:cubicBezTo>
                  <a:lnTo>
                    <a:pt x="10814" y="10985"/>
                  </a:lnTo>
                  <a:cubicBezTo>
                    <a:pt x="11813" y="10985"/>
                    <a:pt x="12612" y="10044"/>
                    <a:pt x="12526" y="8903"/>
                  </a:cubicBezTo>
                  <a:cubicBezTo>
                    <a:pt x="12497" y="7875"/>
                    <a:pt x="12355" y="6848"/>
                    <a:pt x="12127" y="5821"/>
                  </a:cubicBezTo>
                  <a:lnTo>
                    <a:pt x="106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6"/>
            <p:cNvSpPr/>
            <p:nvPr/>
          </p:nvSpPr>
          <p:spPr>
            <a:xfrm>
              <a:off x="4633500" y="4039075"/>
              <a:ext cx="201175" cy="3600"/>
            </a:xfrm>
            <a:custGeom>
              <a:avLst/>
              <a:gdLst/>
              <a:ahLst/>
              <a:cxnLst/>
              <a:rect l="l" t="t" r="r" b="b"/>
              <a:pathLst>
                <a:path w="8047" h="144" extrusionOk="0">
                  <a:moveTo>
                    <a:pt x="86" y="0"/>
                  </a:moveTo>
                  <a:cubicBezTo>
                    <a:pt x="57" y="0"/>
                    <a:pt x="0" y="29"/>
                    <a:pt x="0" y="86"/>
                  </a:cubicBezTo>
                  <a:cubicBezTo>
                    <a:pt x="0" y="114"/>
                    <a:pt x="57" y="143"/>
                    <a:pt x="86" y="143"/>
                  </a:cubicBezTo>
                  <a:lnTo>
                    <a:pt x="7961" y="143"/>
                  </a:lnTo>
                  <a:cubicBezTo>
                    <a:pt x="8018" y="143"/>
                    <a:pt x="8047" y="114"/>
                    <a:pt x="8047" y="86"/>
                  </a:cubicBezTo>
                  <a:cubicBezTo>
                    <a:pt x="8047" y="29"/>
                    <a:pt x="8018" y="0"/>
                    <a:pt x="7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6"/>
            <p:cNvSpPr/>
            <p:nvPr/>
          </p:nvSpPr>
          <p:spPr>
            <a:xfrm>
              <a:off x="4564300" y="3225200"/>
              <a:ext cx="146250" cy="90600"/>
            </a:xfrm>
            <a:custGeom>
              <a:avLst/>
              <a:gdLst/>
              <a:ahLst/>
              <a:cxnLst/>
              <a:rect l="l" t="t" r="r" b="b"/>
              <a:pathLst>
                <a:path w="5850" h="3624" extrusionOk="0">
                  <a:moveTo>
                    <a:pt x="5850" y="0"/>
                  </a:moveTo>
                  <a:lnTo>
                    <a:pt x="1" y="400"/>
                  </a:lnTo>
                  <a:lnTo>
                    <a:pt x="29" y="3624"/>
                  </a:lnTo>
                  <a:lnTo>
                    <a:pt x="58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6"/>
            <p:cNvSpPr/>
            <p:nvPr/>
          </p:nvSpPr>
          <p:spPr>
            <a:xfrm>
              <a:off x="4290400" y="2892800"/>
              <a:ext cx="549275" cy="283925"/>
            </a:xfrm>
            <a:custGeom>
              <a:avLst/>
              <a:gdLst/>
              <a:ahLst/>
              <a:cxnLst/>
              <a:rect l="l" t="t" r="r" b="b"/>
              <a:pathLst>
                <a:path w="21971" h="11357" extrusionOk="0">
                  <a:moveTo>
                    <a:pt x="3139" y="0"/>
                  </a:moveTo>
                  <a:lnTo>
                    <a:pt x="2939" y="856"/>
                  </a:lnTo>
                  <a:lnTo>
                    <a:pt x="2369" y="2911"/>
                  </a:lnTo>
                  <a:lnTo>
                    <a:pt x="0" y="11356"/>
                  </a:lnTo>
                  <a:lnTo>
                    <a:pt x="21970" y="11356"/>
                  </a:lnTo>
                  <a:lnTo>
                    <a:pt x="18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6"/>
            <p:cNvSpPr/>
            <p:nvPr/>
          </p:nvSpPr>
          <p:spPr>
            <a:xfrm>
              <a:off x="4288250" y="3092525"/>
              <a:ext cx="554275" cy="176925"/>
            </a:xfrm>
            <a:custGeom>
              <a:avLst/>
              <a:gdLst/>
              <a:ahLst/>
              <a:cxnLst/>
              <a:rect l="l" t="t" r="r" b="b"/>
              <a:pathLst>
                <a:path w="22171" h="7077" extrusionOk="0">
                  <a:moveTo>
                    <a:pt x="11071" y="0"/>
                  </a:moveTo>
                  <a:cubicBezTo>
                    <a:pt x="5137" y="0"/>
                    <a:pt x="201" y="1513"/>
                    <a:pt x="86" y="3481"/>
                  </a:cubicBezTo>
                  <a:cubicBezTo>
                    <a:pt x="1" y="5450"/>
                    <a:pt x="4908" y="7076"/>
                    <a:pt x="11071" y="7076"/>
                  </a:cubicBezTo>
                  <a:cubicBezTo>
                    <a:pt x="17263" y="7076"/>
                    <a:pt x="22170" y="5478"/>
                    <a:pt x="22056" y="3481"/>
                  </a:cubicBezTo>
                  <a:cubicBezTo>
                    <a:pt x="21999" y="1513"/>
                    <a:pt x="17063" y="0"/>
                    <a:pt x="1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6"/>
            <p:cNvSpPr/>
            <p:nvPr/>
          </p:nvSpPr>
          <p:spPr>
            <a:xfrm>
              <a:off x="4343175" y="2939150"/>
              <a:ext cx="185500" cy="51400"/>
            </a:xfrm>
            <a:custGeom>
              <a:avLst/>
              <a:gdLst/>
              <a:ahLst/>
              <a:cxnLst/>
              <a:rect l="l" t="t" r="r" b="b"/>
              <a:pathLst>
                <a:path w="7420" h="2056" extrusionOk="0">
                  <a:moveTo>
                    <a:pt x="571" y="1"/>
                  </a:moveTo>
                  <a:lnTo>
                    <a:pt x="1" y="2055"/>
                  </a:lnTo>
                  <a:lnTo>
                    <a:pt x="1" y="2055"/>
                  </a:lnTo>
                  <a:lnTo>
                    <a:pt x="74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3" name="Google Shape;1613;p56"/>
            <p:cNvGrpSpPr/>
            <p:nvPr/>
          </p:nvGrpSpPr>
          <p:grpSpPr>
            <a:xfrm>
              <a:off x="4350325" y="2983375"/>
              <a:ext cx="457250" cy="248275"/>
              <a:chOff x="4350325" y="2983375"/>
              <a:chExt cx="457250" cy="248275"/>
            </a:xfrm>
          </p:grpSpPr>
          <p:sp>
            <p:nvSpPr>
              <p:cNvPr id="1614" name="Google Shape;1614;p56"/>
              <p:cNvSpPr/>
              <p:nvPr/>
            </p:nvSpPr>
            <p:spPr>
              <a:xfrm>
                <a:off x="4540050" y="3133900"/>
                <a:ext cx="2855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8" y="0"/>
                      <a:pt x="1" y="257"/>
                      <a:pt x="1" y="571"/>
                    </a:cubicBezTo>
                    <a:cubicBezTo>
                      <a:pt x="1" y="885"/>
                      <a:pt x="258" y="1141"/>
                      <a:pt x="571" y="1141"/>
                    </a:cubicBezTo>
                    <a:cubicBezTo>
                      <a:pt x="885" y="1141"/>
                      <a:pt x="1142" y="885"/>
                      <a:pt x="1142" y="571"/>
                    </a:cubicBezTo>
                    <a:cubicBezTo>
                      <a:pt x="1142" y="257"/>
                      <a:pt x="885" y="0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56"/>
              <p:cNvSpPr/>
              <p:nvPr/>
            </p:nvSpPr>
            <p:spPr>
              <a:xfrm>
                <a:off x="4604250" y="3076825"/>
                <a:ext cx="3925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570" extrusionOk="0">
                    <a:moveTo>
                      <a:pt x="800" y="1"/>
                    </a:moveTo>
                    <a:cubicBezTo>
                      <a:pt x="372" y="1"/>
                      <a:pt x="1" y="372"/>
                      <a:pt x="1" y="800"/>
                    </a:cubicBezTo>
                    <a:cubicBezTo>
                      <a:pt x="1" y="1227"/>
                      <a:pt x="372" y="1570"/>
                      <a:pt x="800" y="1570"/>
                    </a:cubicBezTo>
                    <a:cubicBezTo>
                      <a:pt x="1227" y="1570"/>
                      <a:pt x="1570" y="1227"/>
                      <a:pt x="1570" y="800"/>
                    </a:cubicBezTo>
                    <a:cubicBezTo>
                      <a:pt x="1570" y="372"/>
                      <a:pt x="1227" y="1"/>
                      <a:pt x="8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56"/>
              <p:cNvSpPr/>
              <p:nvPr/>
            </p:nvSpPr>
            <p:spPr>
              <a:xfrm>
                <a:off x="4621375" y="2983375"/>
                <a:ext cx="164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8" extrusionOk="0">
                    <a:moveTo>
                      <a:pt x="314" y="1"/>
                    </a:moveTo>
                    <a:cubicBezTo>
                      <a:pt x="143" y="1"/>
                      <a:pt x="0" y="144"/>
                      <a:pt x="0" y="315"/>
                    </a:cubicBezTo>
                    <a:cubicBezTo>
                      <a:pt x="0" y="514"/>
                      <a:pt x="143" y="657"/>
                      <a:pt x="314" y="657"/>
                    </a:cubicBezTo>
                    <a:cubicBezTo>
                      <a:pt x="514" y="657"/>
                      <a:pt x="657" y="514"/>
                      <a:pt x="657" y="315"/>
                    </a:cubicBezTo>
                    <a:cubicBezTo>
                      <a:pt x="657" y="144"/>
                      <a:pt x="514" y="1"/>
                      <a:pt x="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56"/>
              <p:cNvSpPr/>
              <p:nvPr/>
            </p:nvSpPr>
            <p:spPr>
              <a:xfrm>
                <a:off x="4652750" y="3215200"/>
                <a:ext cx="157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58" extrusionOk="0">
                    <a:moveTo>
                      <a:pt x="315" y="1"/>
                    </a:moveTo>
                    <a:cubicBezTo>
                      <a:pt x="143" y="1"/>
                      <a:pt x="1" y="143"/>
                      <a:pt x="1" y="315"/>
                    </a:cubicBezTo>
                    <a:cubicBezTo>
                      <a:pt x="1" y="514"/>
                      <a:pt x="143" y="657"/>
                      <a:pt x="315" y="657"/>
                    </a:cubicBezTo>
                    <a:cubicBezTo>
                      <a:pt x="486" y="657"/>
                      <a:pt x="629" y="514"/>
                      <a:pt x="629" y="315"/>
                    </a:cubicBezTo>
                    <a:cubicBezTo>
                      <a:pt x="629" y="143"/>
                      <a:pt x="486" y="1"/>
                      <a:pt x="3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56"/>
              <p:cNvSpPr/>
              <p:nvPr/>
            </p:nvSpPr>
            <p:spPr>
              <a:xfrm>
                <a:off x="4791850" y="3153875"/>
                <a:ext cx="15725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28" extrusionOk="0">
                    <a:moveTo>
                      <a:pt x="314" y="0"/>
                    </a:moveTo>
                    <a:cubicBezTo>
                      <a:pt x="143" y="0"/>
                      <a:pt x="1" y="143"/>
                      <a:pt x="1" y="314"/>
                    </a:cubicBezTo>
                    <a:cubicBezTo>
                      <a:pt x="1" y="485"/>
                      <a:pt x="143" y="628"/>
                      <a:pt x="314" y="628"/>
                    </a:cubicBezTo>
                    <a:cubicBezTo>
                      <a:pt x="486" y="628"/>
                      <a:pt x="628" y="485"/>
                      <a:pt x="628" y="314"/>
                    </a:cubicBezTo>
                    <a:cubicBezTo>
                      <a:pt x="628" y="143"/>
                      <a:pt x="486" y="0"/>
                      <a:pt x="3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56"/>
              <p:cNvSpPr/>
              <p:nvPr/>
            </p:nvSpPr>
            <p:spPr>
              <a:xfrm>
                <a:off x="4350325" y="3151725"/>
                <a:ext cx="3212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85" extrusionOk="0">
                    <a:moveTo>
                      <a:pt x="656" y="0"/>
                    </a:moveTo>
                    <a:cubicBezTo>
                      <a:pt x="285" y="0"/>
                      <a:pt x="0" y="286"/>
                      <a:pt x="0" y="657"/>
                    </a:cubicBezTo>
                    <a:cubicBezTo>
                      <a:pt x="0" y="999"/>
                      <a:pt x="285" y="1284"/>
                      <a:pt x="656" y="1284"/>
                    </a:cubicBezTo>
                    <a:cubicBezTo>
                      <a:pt x="999" y="1284"/>
                      <a:pt x="1284" y="999"/>
                      <a:pt x="1284" y="657"/>
                    </a:cubicBezTo>
                    <a:cubicBezTo>
                      <a:pt x="1284" y="286"/>
                      <a:pt x="999" y="0"/>
                      <a:pt x="6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56"/>
              <p:cNvSpPr/>
              <p:nvPr/>
            </p:nvSpPr>
            <p:spPr>
              <a:xfrm>
                <a:off x="4404525" y="3011925"/>
                <a:ext cx="357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427" extrusionOk="0">
                    <a:moveTo>
                      <a:pt x="714" y="0"/>
                    </a:moveTo>
                    <a:cubicBezTo>
                      <a:pt x="343" y="0"/>
                      <a:pt x="1" y="314"/>
                      <a:pt x="1" y="713"/>
                    </a:cubicBezTo>
                    <a:cubicBezTo>
                      <a:pt x="1" y="1113"/>
                      <a:pt x="343" y="1427"/>
                      <a:pt x="714" y="1427"/>
                    </a:cubicBezTo>
                    <a:cubicBezTo>
                      <a:pt x="1113" y="1427"/>
                      <a:pt x="1427" y="1113"/>
                      <a:pt x="1427" y="713"/>
                    </a:cubicBezTo>
                    <a:cubicBezTo>
                      <a:pt x="1427" y="314"/>
                      <a:pt x="1113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1" name="Google Shape;1621;p56"/>
            <p:cNvSpPr/>
            <p:nvPr/>
          </p:nvSpPr>
          <p:spPr>
            <a:xfrm>
              <a:off x="4532200" y="2187275"/>
              <a:ext cx="170450" cy="193625"/>
            </a:xfrm>
            <a:custGeom>
              <a:avLst/>
              <a:gdLst/>
              <a:ahLst/>
              <a:cxnLst/>
              <a:rect l="l" t="t" r="r" b="b"/>
              <a:pathLst>
                <a:path w="6818" h="7745" extrusionOk="0">
                  <a:moveTo>
                    <a:pt x="5042" y="1"/>
                  </a:moveTo>
                  <a:cubicBezTo>
                    <a:pt x="3830" y="1"/>
                    <a:pt x="2287" y="895"/>
                    <a:pt x="1427" y="2286"/>
                  </a:cubicBezTo>
                  <a:cubicBezTo>
                    <a:pt x="29" y="4483"/>
                    <a:pt x="1" y="7307"/>
                    <a:pt x="1827" y="7735"/>
                  </a:cubicBezTo>
                  <a:cubicBezTo>
                    <a:pt x="1856" y="7742"/>
                    <a:pt x="1887" y="7745"/>
                    <a:pt x="1918" y="7745"/>
                  </a:cubicBezTo>
                  <a:cubicBezTo>
                    <a:pt x="2269" y="7745"/>
                    <a:pt x="2719" y="7377"/>
                    <a:pt x="3056" y="7377"/>
                  </a:cubicBezTo>
                  <a:cubicBezTo>
                    <a:pt x="3095" y="7377"/>
                    <a:pt x="3132" y="7382"/>
                    <a:pt x="3168" y="7393"/>
                  </a:cubicBezTo>
                  <a:cubicBezTo>
                    <a:pt x="3338" y="7448"/>
                    <a:pt x="3501" y="7474"/>
                    <a:pt x="3657" y="7474"/>
                  </a:cubicBezTo>
                  <a:cubicBezTo>
                    <a:pt x="5918" y="7474"/>
                    <a:pt x="6792" y="2057"/>
                    <a:pt x="6792" y="2057"/>
                  </a:cubicBezTo>
                  <a:cubicBezTo>
                    <a:pt x="6817" y="612"/>
                    <a:pt x="6043" y="1"/>
                    <a:pt x="5042" y="1"/>
                  </a:cubicBezTo>
                  <a:close/>
                </a:path>
              </a:pathLst>
            </a:custGeom>
            <a:solidFill>
              <a:srgbClr val="55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6"/>
            <p:cNvSpPr/>
            <p:nvPr/>
          </p:nvSpPr>
          <p:spPr>
            <a:xfrm>
              <a:off x="4477275" y="2124525"/>
              <a:ext cx="228300" cy="200275"/>
            </a:xfrm>
            <a:custGeom>
              <a:avLst/>
              <a:gdLst/>
              <a:ahLst/>
              <a:cxnLst/>
              <a:rect l="l" t="t" r="r" b="b"/>
              <a:pathLst>
                <a:path w="9132" h="8011" extrusionOk="0">
                  <a:moveTo>
                    <a:pt x="3449" y="0"/>
                  </a:moveTo>
                  <a:cubicBezTo>
                    <a:pt x="2137" y="0"/>
                    <a:pt x="1058" y="856"/>
                    <a:pt x="229" y="2513"/>
                  </a:cubicBezTo>
                  <a:cubicBezTo>
                    <a:pt x="1" y="2998"/>
                    <a:pt x="172" y="3341"/>
                    <a:pt x="286" y="3797"/>
                  </a:cubicBezTo>
                  <a:cubicBezTo>
                    <a:pt x="1193" y="7553"/>
                    <a:pt x="3471" y="8010"/>
                    <a:pt x="4527" y="8010"/>
                  </a:cubicBezTo>
                  <a:cubicBezTo>
                    <a:pt x="4866" y="8010"/>
                    <a:pt x="5080" y="7963"/>
                    <a:pt x="5080" y="7963"/>
                  </a:cubicBezTo>
                  <a:cubicBezTo>
                    <a:pt x="8703" y="7820"/>
                    <a:pt x="9131" y="3141"/>
                    <a:pt x="6478" y="1229"/>
                  </a:cubicBezTo>
                  <a:cubicBezTo>
                    <a:pt x="5362" y="404"/>
                    <a:pt x="4351" y="0"/>
                    <a:pt x="3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6"/>
            <p:cNvSpPr/>
            <p:nvPr/>
          </p:nvSpPr>
          <p:spPr>
            <a:xfrm>
              <a:off x="4627800" y="2254750"/>
              <a:ext cx="57350" cy="80800"/>
            </a:xfrm>
            <a:custGeom>
              <a:avLst/>
              <a:gdLst/>
              <a:ahLst/>
              <a:cxnLst/>
              <a:rect l="l" t="t" r="r" b="b"/>
              <a:pathLst>
                <a:path w="2294" h="3232" extrusionOk="0">
                  <a:moveTo>
                    <a:pt x="1201" y="0"/>
                  </a:moveTo>
                  <a:cubicBezTo>
                    <a:pt x="1134" y="0"/>
                    <a:pt x="1067" y="14"/>
                    <a:pt x="999" y="43"/>
                  </a:cubicBezTo>
                  <a:cubicBezTo>
                    <a:pt x="885" y="129"/>
                    <a:pt x="771" y="214"/>
                    <a:pt x="713" y="329"/>
                  </a:cubicBezTo>
                  <a:cubicBezTo>
                    <a:pt x="0" y="1612"/>
                    <a:pt x="713" y="2754"/>
                    <a:pt x="713" y="2754"/>
                  </a:cubicBezTo>
                  <a:cubicBezTo>
                    <a:pt x="908" y="3090"/>
                    <a:pt x="1136" y="3232"/>
                    <a:pt x="1356" y="3232"/>
                  </a:cubicBezTo>
                  <a:cubicBezTo>
                    <a:pt x="1844" y="3232"/>
                    <a:pt x="2294" y="2533"/>
                    <a:pt x="2254" y="1727"/>
                  </a:cubicBezTo>
                  <a:cubicBezTo>
                    <a:pt x="2178" y="841"/>
                    <a:pt x="1721" y="0"/>
                    <a:pt x="1201" y="0"/>
                  </a:cubicBezTo>
                  <a:close/>
                </a:path>
              </a:pathLst>
            </a:custGeom>
            <a:solidFill>
              <a:srgbClr val="55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6"/>
            <p:cNvSpPr/>
            <p:nvPr/>
          </p:nvSpPr>
          <p:spPr>
            <a:xfrm>
              <a:off x="4403825" y="2111700"/>
              <a:ext cx="326000" cy="342825"/>
            </a:xfrm>
            <a:custGeom>
              <a:avLst/>
              <a:gdLst/>
              <a:ahLst/>
              <a:cxnLst/>
              <a:rect l="l" t="t" r="r" b="b"/>
              <a:pathLst>
                <a:path w="13040" h="13713" extrusionOk="0">
                  <a:moveTo>
                    <a:pt x="7616" y="0"/>
                  </a:moveTo>
                  <a:cubicBezTo>
                    <a:pt x="6910" y="0"/>
                    <a:pt x="6175" y="146"/>
                    <a:pt x="5450" y="458"/>
                  </a:cubicBezTo>
                  <a:cubicBezTo>
                    <a:pt x="4423" y="886"/>
                    <a:pt x="3139" y="2655"/>
                    <a:pt x="2882" y="3911"/>
                  </a:cubicBezTo>
                  <a:cubicBezTo>
                    <a:pt x="2425" y="6250"/>
                    <a:pt x="1569" y="9075"/>
                    <a:pt x="0" y="9332"/>
                  </a:cubicBezTo>
                  <a:cubicBezTo>
                    <a:pt x="514" y="11277"/>
                    <a:pt x="1467" y="11488"/>
                    <a:pt x="1855" y="11488"/>
                  </a:cubicBezTo>
                  <a:cubicBezTo>
                    <a:pt x="1962" y="11488"/>
                    <a:pt x="2026" y="11472"/>
                    <a:pt x="2026" y="11472"/>
                  </a:cubicBezTo>
                  <a:cubicBezTo>
                    <a:pt x="2026" y="11472"/>
                    <a:pt x="2682" y="10901"/>
                    <a:pt x="3224" y="9931"/>
                  </a:cubicBezTo>
                  <a:lnTo>
                    <a:pt x="3224" y="9931"/>
                  </a:lnTo>
                  <a:cubicBezTo>
                    <a:pt x="2939" y="10787"/>
                    <a:pt x="2111" y="11671"/>
                    <a:pt x="2111" y="11671"/>
                  </a:cubicBezTo>
                  <a:cubicBezTo>
                    <a:pt x="2111" y="11671"/>
                    <a:pt x="2853" y="12527"/>
                    <a:pt x="3852" y="12756"/>
                  </a:cubicBezTo>
                  <a:cubicBezTo>
                    <a:pt x="4624" y="12910"/>
                    <a:pt x="6676" y="13713"/>
                    <a:pt x="8358" y="13713"/>
                  </a:cubicBezTo>
                  <a:cubicBezTo>
                    <a:pt x="8851" y="13713"/>
                    <a:pt x="9313" y="13644"/>
                    <a:pt x="9701" y="13469"/>
                  </a:cubicBezTo>
                  <a:cubicBezTo>
                    <a:pt x="9273" y="12499"/>
                    <a:pt x="9986" y="10217"/>
                    <a:pt x="9986" y="10216"/>
                  </a:cubicBezTo>
                  <a:lnTo>
                    <a:pt x="9986" y="10216"/>
                  </a:lnTo>
                  <a:cubicBezTo>
                    <a:pt x="9986" y="10217"/>
                    <a:pt x="9416" y="13069"/>
                    <a:pt x="10129" y="13383"/>
                  </a:cubicBezTo>
                  <a:cubicBezTo>
                    <a:pt x="10224" y="13400"/>
                    <a:pt x="10321" y="13408"/>
                    <a:pt x="10419" y="13408"/>
                  </a:cubicBezTo>
                  <a:cubicBezTo>
                    <a:pt x="11665" y="13408"/>
                    <a:pt x="13039" y="12156"/>
                    <a:pt x="13039" y="12156"/>
                  </a:cubicBezTo>
                  <a:cubicBezTo>
                    <a:pt x="13039" y="12156"/>
                    <a:pt x="11556" y="10730"/>
                    <a:pt x="12383" y="5879"/>
                  </a:cubicBezTo>
                  <a:cubicBezTo>
                    <a:pt x="12957" y="2460"/>
                    <a:pt x="10522" y="0"/>
                    <a:pt x="7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6"/>
            <p:cNvSpPr/>
            <p:nvPr/>
          </p:nvSpPr>
          <p:spPr>
            <a:xfrm>
              <a:off x="4186175" y="2586850"/>
              <a:ext cx="174150" cy="168375"/>
            </a:xfrm>
            <a:custGeom>
              <a:avLst/>
              <a:gdLst/>
              <a:ahLst/>
              <a:cxnLst/>
              <a:rect l="l" t="t" r="r" b="b"/>
              <a:pathLst>
                <a:path w="6966" h="6735" extrusionOk="0">
                  <a:moveTo>
                    <a:pt x="1706" y="1"/>
                  </a:moveTo>
                  <a:cubicBezTo>
                    <a:pt x="876" y="1"/>
                    <a:pt x="0" y="469"/>
                    <a:pt x="1231" y="2965"/>
                  </a:cubicBezTo>
                  <a:cubicBezTo>
                    <a:pt x="2972" y="6550"/>
                    <a:pt x="5104" y="6734"/>
                    <a:pt x="5523" y="6734"/>
                  </a:cubicBezTo>
                  <a:cubicBezTo>
                    <a:pt x="5571" y="6734"/>
                    <a:pt x="5596" y="6732"/>
                    <a:pt x="5596" y="6732"/>
                  </a:cubicBezTo>
                  <a:cubicBezTo>
                    <a:pt x="6966" y="4421"/>
                    <a:pt x="2686" y="169"/>
                    <a:pt x="2686" y="169"/>
                  </a:cubicBezTo>
                  <a:cubicBezTo>
                    <a:pt x="2686" y="169"/>
                    <a:pt x="2204" y="1"/>
                    <a:pt x="1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6"/>
            <p:cNvSpPr/>
            <p:nvPr/>
          </p:nvSpPr>
          <p:spPr>
            <a:xfrm>
              <a:off x="4011500" y="2509050"/>
              <a:ext cx="266800" cy="249025"/>
            </a:xfrm>
            <a:custGeom>
              <a:avLst/>
              <a:gdLst/>
              <a:ahLst/>
              <a:cxnLst/>
              <a:rect l="l" t="t" r="r" b="b"/>
              <a:pathLst>
                <a:path w="10672" h="9961" extrusionOk="0">
                  <a:moveTo>
                    <a:pt x="3852" y="0"/>
                  </a:moveTo>
                  <a:lnTo>
                    <a:pt x="0" y="656"/>
                  </a:lnTo>
                  <a:cubicBezTo>
                    <a:pt x="0" y="656"/>
                    <a:pt x="2971" y="9960"/>
                    <a:pt x="6857" y="9960"/>
                  </a:cubicBezTo>
                  <a:cubicBezTo>
                    <a:pt x="6892" y="9960"/>
                    <a:pt x="6927" y="9959"/>
                    <a:pt x="6962" y="9958"/>
                  </a:cubicBezTo>
                  <a:cubicBezTo>
                    <a:pt x="10671" y="9815"/>
                    <a:pt x="9102" y="6819"/>
                    <a:pt x="9102" y="6819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6"/>
            <p:cNvSpPr/>
            <p:nvPr/>
          </p:nvSpPr>
          <p:spPr>
            <a:xfrm>
              <a:off x="3953000" y="2402325"/>
              <a:ext cx="71350" cy="111575"/>
            </a:xfrm>
            <a:custGeom>
              <a:avLst/>
              <a:gdLst/>
              <a:ahLst/>
              <a:cxnLst/>
              <a:rect l="l" t="t" r="r" b="b"/>
              <a:pathLst>
                <a:path w="2854" h="4463" extrusionOk="0">
                  <a:moveTo>
                    <a:pt x="557" y="1"/>
                  </a:moveTo>
                  <a:cubicBezTo>
                    <a:pt x="548" y="1"/>
                    <a:pt x="535" y="7"/>
                    <a:pt x="514" y="18"/>
                  </a:cubicBezTo>
                  <a:cubicBezTo>
                    <a:pt x="229" y="75"/>
                    <a:pt x="29" y="275"/>
                    <a:pt x="29" y="560"/>
                  </a:cubicBezTo>
                  <a:cubicBezTo>
                    <a:pt x="1" y="2814"/>
                    <a:pt x="1855" y="4269"/>
                    <a:pt x="1912" y="4355"/>
                  </a:cubicBezTo>
                  <a:cubicBezTo>
                    <a:pt x="2019" y="4426"/>
                    <a:pt x="2136" y="4463"/>
                    <a:pt x="2248" y="4463"/>
                  </a:cubicBezTo>
                  <a:cubicBezTo>
                    <a:pt x="2406" y="4463"/>
                    <a:pt x="2554" y="4390"/>
                    <a:pt x="2654" y="4241"/>
                  </a:cubicBezTo>
                  <a:cubicBezTo>
                    <a:pt x="2854" y="3984"/>
                    <a:pt x="2768" y="3670"/>
                    <a:pt x="2569" y="3499"/>
                  </a:cubicBezTo>
                  <a:cubicBezTo>
                    <a:pt x="2512" y="3442"/>
                    <a:pt x="1056" y="2300"/>
                    <a:pt x="1085" y="646"/>
                  </a:cubicBezTo>
                  <a:cubicBezTo>
                    <a:pt x="1085" y="332"/>
                    <a:pt x="885" y="103"/>
                    <a:pt x="571" y="75"/>
                  </a:cubicBezTo>
                  <a:cubicBezTo>
                    <a:pt x="571" y="21"/>
                    <a:pt x="571" y="1"/>
                    <a:pt x="557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6"/>
            <p:cNvSpPr/>
            <p:nvPr/>
          </p:nvSpPr>
          <p:spPr>
            <a:xfrm>
              <a:off x="4047875" y="2417025"/>
              <a:ext cx="64225" cy="117500"/>
            </a:xfrm>
            <a:custGeom>
              <a:avLst/>
              <a:gdLst/>
              <a:ahLst/>
              <a:cxnLst/>
              <a:rect l="l" t="t" r="r" b="b"/>
              <a:pathLst>
                <a:path w="2569" h="4700" extrusionOk="0">
                  <a:moveTo>
                    <a:pt x="543" y="0"/>
                  </a:moveTo>
                  <a:cubicBezTo>
                    <a:pt x="428" y="0"/>
                    <a:pt x="343" y="58"/>
                    <a:pt x="257" y="115"/>
                  </a:cubicBezTo>
                  <a:cubicBezTo>
                    <a:pt x="58" y="286"/>
                    <a:pt x="0" y="657"/>
                    <a:pt x="200" y="856"/>
                  </a:cubicBezTo>
                  <a:cubicBezTo>
                    <a:pt x="229" y="913"/>
                    <a:pt x="1370" y="2369"/>
                    <a:pt x="971" y="3995"/>
                  </a:cubicBezTo>
                  <a:cubicBezTo>
                    <a:pt x="914" y="4280"/>
                    <a:pt x="1085" y="4566"/>
                    <a:pt x="1370" y="4680"/>
                  </a:cubicBezTo>
                  <a:cubicBezTo>
                    <a:pt x="1415" y="4693"/>
                    <a:pt x="1461" y="4700"/>
                    <a:pt x="1505" y="4700"/>
                  </a:cubicBezTo>
                  <a:cubicBezTo>
                    <a:pt x="1740" y="4700"/>
                    <a:pt x="1950" y="4520"/>
                    <a:pt x="1998" y="4280"/>
                  </a:cubicBezTo>
                  <a:cubicBezTo>
                    <a:pt x="2568" y="2112"/>
                    <a:pt x="1085" y="257"/>
                    <a:pt x="999" y="200"/>
                  </a:cubicBezTo>
                  <a:cubicBezTo>
                    <a:pt x="856" y="58"/>
                    <a:pt x="685" y="0"/>
                    <a:pt x="543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6"/>
            <p:cNvSpPr/>
            <p:nvPr/>
          </p:nvSpPr>
          <p:spPr>
            <a:xfrm>
              <a:off x="4000075" y="2379925"/>
              <a:ext cx="89200" cy="127850"/>
            </a:xfrm>
            <a:custGeom>
              <a:avLst/>
              <a:gdLst/>
              <a:ahLst/>
              <a:cxnLst/>
              <a:rect l="l" t="t" r="r" b="b"/>
              <a:pathLst>
                <a:path w="3568" h="5114" extrusionOk="0">
                  <a:moveTo>
                    <a:pt x="1427" y="1"/>
                  </a:moveTo>
                  <a:cubicBezTo>
                    <a:pt x="1256" y="1"/>
                    <a:pt x="1057" y="143"/>
                    <a:pt x="971" y="315"/>
                  </a:cubicBezTo>
                  <a:cubicBezTo>
                    <a:pt x="1" y="2654"/>
                    <a:pt x="2483" y="4880"/>
                    <a:pt x="2626" y="4994"/>
                  </a:cubicBezTo>
                  <a:cubicBezTo>
                    <a:pt x="2728" y="5071"/>
                    <a:pt x="2854" y="5113"/>
                    <a:pt x="2979" y="5113"/>
                  </a:cubicBezTo>
                  <a:cubicBezTo>
                    <a:pt x="3133" y="5113"/>
                    <a:pt x="3286" y="5050"/>
                    <a:pt x="3396" y="4908"/>
                  </a:cubicBezTo>
                  <a:cubicBezTo>
                    <a:pt x="3567" y="4709"/>
                    <a:pt x="3510" y="4338"/>
                    <a:pt x="3311" y="4166"/>
                  </a:cubicBezTo>
                  <a:cubicBezTo>
                    <a:pt x="3282" y="4138"/>
                    <a:pt x="1285" y="2340"/>
                    <a:pt x="1970" y="743"/>
                  </a:cubicBezTo>
                  <a:cubicBezTo>
                    <a:pt x="2055" y="457"/>
                    <a:pt x="1970" y="143"/>
                    <a:pt x="1684" y="29"/>
                  </a:cubicBezTo>
                  <a:cubicBezTo>
                    <a:pt x="1570" y="1"/>
                    <a:pt x="1485" y="1"/>
                    <a:pt x="1427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6"/>
            <p:cNvSpPr/>
            <p:nvPr/>
          </p:nvSpPr>
          <p:spPr>
            <a:xfrm>
              <a:off x="3967275" y="2373525"/>
              <a:ext cx="73500" cy="122125"/>
            </a:xfrm>
            <a:custGeom>
              <a:avLst/>
              <a:gdLst/>
              <a:ahLst/>
              <a:cxnLst/>
              <a:rect l="l" t="t" r="r" b="b"/>
              <a:pathLst>
                <a:path w="2940" h="4885" extrusionOk="0">
                  <a:moveTo>
                    <a:pt x="799" y="0"/>
                  </a:moveTo>
                  <a:cubicBezTo>
                    <a:pt x="600" y="0"/>
                    <a:pt x="371" y="171"/>
                    <a:pt x="343" y="428"/>
                  </a:cubicBezTo>
                  <a:cubicBezTo>
                    <a:pt x="0" y="1997"/>
                    <a:pt x="457" y="3110"/>
                    <a:pt x="942" y="3795"/>
                  </a:cubicBezTo>
                  <a:cubicBezTo>
                    <a:pt x="1456" y="4451"/>
                    <a:pt x="2055" y="4793"/>
                    <a:pt x="2083" y="4822"/>
                  </a:cubicBezTo>
                  <a:cubicBezTo>
                    <a:pt x="2160" y="4864"/>
                    <a:pt x="2241" y="4884"/>
                    <a:pt x="2321" y="4884"/>
                  </a:cubicBezTo>
                  <a:cubicBezTo>
                    <a:pt x="2512" y="4884"/>
                    <a:pt x="2696" y="4774"/>
                    <a:pt x="2797" y="4594"/>
                  </a:cubicBezTo>
                  <a:cubicBezTo>
                    <a:pt x="2939" y="4365"/>
                    <a:pt x="2854" y="3994"/>
                    <a:pt x="2597" y="3880"/>
                  </a:cubicBezTo>
                  <a:cubicBezTo>
                    <a:pt x="2511" y="3852"/>
                    <a:pt x="885" y="2939"/>
                    <a:pt x="1370" y="713"/>
                  </a:cubicBezTo>
                  <a:cubicBezTo>
                    <a:pt x="1456" y="428"/>
                    <a:pt x="1256" y="143"/>
                    <a:pt x="970" y="57"/>
                  </a:cubicBezTo>
                  <a:cubicBezTo>
                    <a:pt x="913" y="0"/>
                    <a:pt x="856" y="0"/>
                    <a:pt x="799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6"/>
            <p:cNvSpPr/>
            <p:nvPr/>
          </p:nvSpPr>
          <p:spPr>
            <a:xfrm>
              <a:off x="3974400" y="2367100"/>
              <a:ext cx="82775" cy="130100"/>
            </a:xfrm>
            <a:custGeom>
              <a:avLst/>
              <a:gdLst/>
              <a:ahLst/>
              <a:cxnLst/>
              <a:rect l="l" t="t" r="r" b="b"/>
              <a:pathLst>
                <a:path w="3311" h="5204" extrusionOk="0">
                  <a:moveTo>
                    <a:pt x="1713" y="0"/>
                  </a:moveTo>
                  <a:cubicBezTo>
                    <a:pt x="1513" y="0"/>
                    <a:pt x="1370" y="114"/>
                    <a:pt x="1313" y="257"/>
                  </a:cubicBezTo>
                  <a:cubicBezTo>
                    <a:pt x="1" y="2425"/>
                    <a:pt x="2283" y="4936"/>
                    <a:pt x="2340" y="5050"/>
                  </a:cubicBezTo>
                  <a:cubicBezTo>
                    <a:pt x="2459" y="5154"/>
                    <a:pt x="2600" y="5204"/>
                    <a:pt x="2737" y="5204"/>
                  </a:cubicBezTo>
                  <a:cubicBezTo>
                    <a:pt x="2864" y="5204"/>
                    <a:pt x="2986" y="5161"/>
                    <a:pt x="3082" y="5079"/>
                  </a:cubicBezTo>
                  <a:cubicBezTo>
                    <a:pt x="3310" y="4851"/>
                    <a:pt x="3310" y="4537"/>
                    <a:pt x="3082" y="4337"/>
                  </a:cubicBezTo>
                  <a:cubicBezTo>
                    <a:pt x="3054" y="4280"/>
                    <a:pt x="1285" y="2340"/>
                    <a:pt x="2169" y="856"/>
                  </a:cubicBezTo>
                  <a:cubicBezTo>
                    <a:pt x="2312" y="628"/>
                    <a:pt x="2226" y="286"/>
                    <a:pt x="1998" y="114"/>
                  </a:cubicBezTo>
                  <a:cubicBezTo>
                    <a:pt x="1912" y="57"/>
                    <a:pt x="1798" y="0"/>
                    <a:pt x="1713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6"/>
            <p:cNvSpPr/>
            <p:nvPr/>
          </p:nvSpPr>
          <p:spPr>
            <a:xfrm>
              <a:off x="3982200" y="2468375"/>
              <a:ext cx="140600" cy="76100"/>
            </a:xfrm>
            <a:custGeom>
              <a:avLst/>
              <a:gdLst/>
              <a:ahLst/>
              <a:cxnLst/>
              <a:rect l="l" t="t" r="r" b="b"/>
              <a:pathLst>
                <a:path w="5624" h="3044" extrusionOk="0">
                  <a:moveTo>
                    <a:pt x="3569" y="1"/>
                  </a:moveTo>
                  <a:lnTo>
                    <a:pt x="6" y="913"/>
                  </a:lnTo>
                  <a:lnTo>
                    <a:pt x="6" y="913"/>
                  </a:lnTo>
                  <a:cubicBezTo>
                    <a:pt x="3" y="908"/>
                    <a:pt x="1" y="906"/>
                    <a:pt x="1" y="906"/>
                  </a:cubicBezTo>
                  <a:lnTo>
                    <a:pt x="1" y="906"/>
                  </a:lnTo>
                  <a:cubicBezTo>
                    <a:pt x="0" y="906"/>
                    <a:pt x="1" y="908"/>
                    <a:pt x="3" y="914"/>
                  </a:cubicBezTo>
                  <a:lnTo>
                    <a:pt x="6" y="913"/>
                  </a:lnTo>
                  <a:lnTo>
                    <a:pt x="6" y="913"/>
                  </a:lnTo>
                  <a:cubicBezTo>
                    <a:pt x="86" y="1051"/>
                    <a:pt x="1079" y="3043"/>
                    <a:pt x="3163" y="3043"/>
                  </a:cubicBezTo>
                  <a:cubicBezTo>
                    <a:pt x="3276" y="3043"/>
                    <a:pt x="3392" y="3038"/>
                    <a:pt x="3512" y="3025"/>
                  </a:cubicBezTo>
                  <a:cubicBezTo>
                    <a:pt x="5623" y="2797"/>
                    <a:pt x="3569" y="1"/>
                    <a:pt x="3569" y="1"/>
                  </a:cubicBezTo>
                  <a:close/>
                </a:path>
              </a:pathLst>
            </a:custGeom>
            <a:solidFill>
              <a:srgbClr val="FF9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6"/>
            <p:cNvSpPr/>
            <p:nvPr/>
          </p:nvSpPr>
          <p:spPr>
            <a:xfrm>
              <a:off x="4107800" y="2426650"/>
              <a:ext cx="417300" cy="335050"/>
            </a:xfrm>
            <a:custGeom>
              <a:avLst/>
              <a:gdLst/>
              <a:ahLst/>
              <a:cxnLst/>
              <a:rect l="l" t="t" r="r" b="b"/>
              <a:pathLst>
                <a:path w="16692" h="13402" extrusionOk="0">
                  <a:moveTo>
                    <a:pt x="13172" y="1"/>
                  </a:moveTo>
                  <a:cubicBezTo>
                    <a:pt x="8659" y="1"/>
                    <a:pt x="0" y="11513"/>
                    <a:pt x="0" y="11513"/>
                  </a:cubicBezTo>
                  <a:lnTo>
                    <a:pt x="856" y="12369"/>
                  </a:lnTo>
                  <a:cubicBezTo>
                    <a:pt x="1506" y="13052"/>
                    <a:pt x="2379" y="13401"/>
                    <a:pt x="3258" y="13401"/>
                  </a:cubicBezTo>
                  <a:cubicBezTo>
                    <a:pt x="3921" y="13401"/>
                    <a:pt x="4588" y="13202"/>
                    <a:pt x="5165" y="12797"/>
                  </a:cubicBezTo>
                  <a:lnTo>
                    <a:pt x="10814" y="8746"/>
                  </a:lnTo>
                  <a:cubicBezTo>
                    <a:pt x="11870" y="8004"/>
                    <a:pt x="12840" y="7119"/>
                    <a:pt x="13696" y="6121"/>
                  </a:cubicBezTo>
                  <a:cubicBezTo>
                    <a:pt x="15236" y="4295"/>
                    <a:pt x="16692" y="1698"/>
                    <a:pt x="14238" y="272"/>
                  </a:cubicBezTo>
                  <a:cubicBezTo>
                    <a:pt x="13919" y="86"/>
                    <a:pt x="13561" y="1"/>
                    <a:pt x="13172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6"/>
            <p:cNvSpPr/>
            <p:nvPr/>
          </p:nvSpPr>
          <p:spPr>
            <a:xfrm>
              <a:off x="4220500" y="2600350"/>
              <a:ext cx="87050" cy="126275"/>
            </a:xfrm>
            <a:custGeom>
              <a:avLst/>
              <a:gdLst/>
              <a:ahLst/>
              <a:cxnLst/>
              <a:rect l="l" t="t" r="r" b="b"/>
              <a:pathLst>
                <a:path w="3482" h="5051" extrusionOk="0">
                  <a:moveTo>
                    <a:pt x="0" y="0"/>
                  </a:moveTo>
                  <a:lnTo>
                    <a:pt x="1798" y="5050"/>
                  </a:lnTo>
                  <a:lnTo>
                    <a:pt x="3481" y="4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6"/>
            <p:cNvSpPr/>
            <p:nvPr/>
          </p:nvSpPr>
          <p:spPr>
            <a:xfrm>
              <a:off x="4203375" y="2409275"/>
              <a:ext cx="304600" cy="345875"/>
            </a:xfrm>
            <a:custGeom>
              <a:avLst/>
              <a:gdLst/>
              <a:ahLst/>
              <a:cxnLst/>
              <a:rect l="l" t="t" r="r" b="b"/>
              <a:pathLst>
                <a:path w="12184" h="13835" extrusionOk="0">
                  <a:moveTo>
                    <a:pt x="9694" y="0"/>
                  </a:moveTo>
                  <a:cubicBezTo>
                    <a:pt x="6435" y="0"/>
                    <a:pt x="1" y="7443"/>
                    <a:pt x="1" y="7443"/>
                  </a:cubicBezTo>
                  <a:lnTo>
                    <a:pt x="714" y="8014"/>
                  </a:lnTo>
                  <a:cubicBezTo>
                    <a:pt x="2597" y="9555"/>
                    <a:pt x="4052" y="11552"/>
                    <a:pt x="4965" y="13835"/>
                  </a:cubicBezTo>
                  <a:cubicBezTo>
                    <a:pt x="4965" y="13835"/>
                    <a:pt x="12184" y="5389"/>
                    <a:pt x="11385" y="1594"/>
                  </a:cubicBezTo>
                  <a:cubicBezTo>
                    <a:pt x="11113" y="456"/>
                    <a:pt x="10501" y="0"/>
                    <a:pt x="9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6"/>
            <p:cNvSpPr/>
            <p:nvPr/>
          </p:nvSpPr>
          <p:spPr>
            <a:xfrm>
              <a:off x="4200525" y="2594100"/>
              <a:ext cx="127700" cy="163200"/>
            </a:xfrm>
            <a:custGeom>
              <a:avLst/>
              <a:gdLst/>
              <a:ahLst/>
              <a:cxnLst/>
              <a:rect l="l" t="t" r="r" b="b"/>
              <a:pathLst>
                <a:path w="5108" h="6528" extrusionOk="0">
                  <a:moveTo>
                    <a:pt x="97" y="1"/>
                  </a:moveTo>
                  <a:cubicBezTo>
                    <a:pt x="79" y="1"/>
                    <a:pt x="57" y="8"/>
                    <a:pt x="29" y="22"/>
                  </a:cubicBezTo>
                  <a:cubicBezTo>
                    <a:pt x="0" y="50"/>
                    <a:pt x="0" y="108"/>
                    <a:pt x="29" y="136"/>
                  </a:cubicBezTo>
                  <a:cubicBezTo>
                    <a:pt x="115" y="165"/>
                    <a:pt x="4252" y="3389"/>
                    <a:pt x="4965" y="6470"/>
                  </a:cubicBezTo>
                  <a:cubicBezTo>
                    <a:pt x="4965" y="6470"/>
                    <a:pt x="4994" y="6527"/>
                    <a:pt x="5022" y="6527"/>
                  </a:cubicBezTo>
                  <a:cubicBezTo>
                    <a:pt x="5079" y="6527"/>
                    <a:pt x="5108" y="6470"/>
                    <a:pt x="5108" y="6442"/>
                  </a:cubicBezTo>
                  <a:cubicBezTo>
                    <a:pt x="4394" y="3275"/>
                    <a:pt x="172" y="50"/>
                    <a:pt x="143" y="22"/>
                  </a:cubicBezTo>
                  <a:cubicBezTo>
                    <a:pt x="129" y="8"/>
                    <a:pt x="115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6"/>
            <p:cNvSpPr/>
            <p:nvPr/>
          </p:nvSpPr>
          <p:spPr>
            <a:xfrm>
              <a:off x="4311075" y="2398675"/>
              <a:ext cx="484375" cy="554775"/>
            </a:xfrm>
            <a:custGeom>
              <a:avLst/>
              <a:gdLst/>
              <a:ahLst/>
              <a:cxnLst/>
              <a:rect l="l" t="t" r="r" b="b"/>
              <a:pathLst>
                <a:path w="19375" h="22191" extrusionOk="0">
                  <a:moveTo>
                    <a:pt x="8808" y="0"/>
                  </a:moveTo>
                  <a:cubicBezTo>
                    <a:pt x="7507" y="0"/>
                    <a:pt x="6316" y="119"/>
                    <a:pt x="5137" y="421"/>
                  </a:cubicBezTo>
                  <a:cubicBezTo>
                    <a:pt x="4823" y="535"/>
                    <a:pt x="4566" y="792"/>
                    <a:pt x="4509" y="1134"/>
                  </a:cubicBezTo>
                  <a:cubicBezTo>
                    <a:pt x="4110" y="3131"/>
                    <a:pt x="2797" y="10122"/>
                    <a:pt x="2797" y="11548"/>
                  </a:cubicBezTo>
                  <a:lnTo>
                    <a:pt x="1" y="22191"/>
                  </a:lnTo>
                  <a:lnTo>
                    <a:pt x="19374" y="22105"/>
                  </a:lnTo>
                  <a:lnTo>
                    <a:pt x="18632" y="3816"/>
                  </a:lnTo>
                  <a:cubicBezTo>
                    <a:pt x="18804" y="2104"/>
                    <a:pt x="16236" y="677"/>
                    <a:pt x="14552" y="449"/>
                  </a:cubicBezTo>
                  <a:lnTo>
                    <a:pt x="14524" y="449"/>
                  </a:lnTo>
                  <a:cubicBezTo>
                    <a:pt x="12302" y="193"/>
                    <a:pt x="10466" y="0"/>
                    <a:pt x="8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6"/>
            <p:cNvSpPr/>
            <p:nvPr/>
          </p:nvSpPr>
          <p:spPr>
            <a:xfrm>
              <a:off x="4308225" y="2953425"/>
              <a:ext cx="465825" cy="3600"/>
            </a:xfrm>
            <a:custGeom>
              <a:avLst/>
              <a:gdLst/>
              <a:ahLst/>
              <a:cxnLst/>
              <a:rect l="l" t="t" r="r" b="b"/>
              <a:pathLst>
                <a:path w="18633" h="144" extrusionOk="0">
                  <a:moveTo>
                    <a:pt x="86" y="1"/>
                  </a:moveTo>
                  <a:cubicBezTo>
                    <a:pt x="58" y="1"/>
                    <a:pt x="1" y="29"/>
                    <a:pt x="1" y="58"/>
                  </a:cubicBezTo>
                  <a:cubicBezTo>
                    <a:pt x="1" y="86"/>
                    <a:pt x="58" y="143"/>
                    <a:pt x="86" y="143"/>
                  </a:cubicBezTo>
                  <a:lnTo>
                    <a:pt x="18547" y="143"/>
                  </a:lnTo>
                  <a:cubicBezTo>
                    <a:pt x="18604" y="143"/>
                    <a:pt x="18632" y="143"/>
                    <a:pt x="18632" y="58"/>
                  </a:cubicBezTo>
                  <a:cubicBezTo>
                    <a:pt x="18632" y="29"/>
                    <a:pt x="18604" y="1"/>
                    <a:pt x="18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6"/>
            <p:cNvSpPr/>
            <p:nvPr/>
          </p:nvSpPr>
          <p:spPr>
            <a:xfrm>
              <a:off x="4726950" y="3076125"/>
              <a:ext cx="66350" cy="112750"/>
            </a:xfrm>
            <a:custGeom>
              <a:avLst/>
              <a:gdLst/>
              <a:ahLst/>
              <a:cxnLst/>
              <a:rect l="l" t="t" r="r" b="b"/>
              <a:pathLst>
                <a:path w="2654" h="4510" extrusionOk="0">
                  <a:moveTo>
                    <a:pt x="1997" y="0"/>
                  </a:moveTo>
                  <a:cubicBezTo>
                    <a:pt x="1712" y="29"/>
                    <a:pt x="1455" y="285"/>
                    <a:pt x="1484" y="571"/>
                  </a:cubicBezTo>
                  <a:cubicBezTo>
                    <a:pt x="1484" y="599"/>
                    <a:pt x="1569" y="2511"/>
                    <a:pt x="228" y="3567"/>
                  </a:cubicBezTo>
                  <a:cubicBezTo>
                    <a:pt x="29" y="3795"/>
                    <a:pt x="0" y="4109"/>
                    <a:pt x="200" y="4365"/>
                  </a:cubicBezTo>
                  <a:cubicBezTo>
                    <a:pt x="293" y="4458"/>
                    <a:pt x="435" y="4509"/>
                    <a:pt x="579" y="4509"/>
                  </a:cubicBezTo>
                  <a:cubicBezTo>
                    <a:pt x="700" y="4509"/>
                    <a:pt x="822" y="4473"/>
                    <a:pt x="913" y="4394"/>
                  </a:cubicBezTo>
                  <a:cubicBezTo>
                    <a:pt x="2654" y="2967"/>
                    <a:pt x="2568" y="599"/>
                    <a:pt x="2568" y="514"/>
                  </a:cubicBezTo>
                  <a:cubicBezTo>
                    <a:pt x="2568" y="200"/>
                    <a:pt x="2283" y="0"/>
                    <a:pt x="1997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6"/>
            <p:cNvSpPr/>
            <p:nvPr/>
          </p:nvSpPr>
          <p:spPr>
            <a:xfrm>
              <a:off x="4677000" y="3005800"/>
              <a:ext cx="83500" cy="101800"/>
            </a:xfrm>
            <a:custGeom>
              <a:avLst/>
              <a:gdLst/>
              <a:ahLst/>
              <a:cxnLst/>
              <a:rect l="l" t="t" r="r" b="b"/>
              <a:pathLst>
                <a:path w="3340" h="4072" extrusionOk="0">
                  <a:moveTo>
                    <a:pt x="2714" y="1"/>
                  </a:moveTo>
                  <a:cubicBezTo>
                    <a:pt x="2638" y="1"/>
                    <a:pt x="2560" y="15"/>
                    <a:pt x="2483" y="45"/>
                  </a:cubicBezTo>
                  <a:cubicBezTo>
                    <a:pt x="457" y="1044"/>
                    <a:pt x="1" y="3355"/>
                    <a:pt x="1" y="3469"/>
                  </a:cubicBezTo>
                  <a:cubicBezTo>
                    <a:pt x="29" y="3641"/>
                    <a:pt x="58" y="3783"/>
                    <a:pt x="172" y="3926"/>
                  </a:cubicBezTo>
                  <a:cubicBezTo>
                    <a:pt x="229" y="3983"/>
                    <a:pt x="343" y="4068"/>
                    <a:pt x="457" y="4068"/>
                  </a:cubicBezTo>
                  <a:cubicBezTo>
                    <a:pt x="478" y="4071"/>
                    <a:pt x="499" y="4072"/>
                    <a:pt x="519" y="4072"/>
                  </a:cubicBezTo>
                  <a:cubicBezTo>
                    <a:pt x="783" y="4072"/>
                    <a:pt x="1030" y="3905"/>
                    <a:pt x="1057" y="3641"/>
                  </a:cubicBezTo>
                  <a:cubicBezTo>
                    <a:pt x="1057" y="3612"/>
                    <a:pt x="1456" y="1757"/>
                    <a:pt x="2940" y="987"/>
                  </a:cubicBezTo>
                  <a:cubicBezTo>
                    <a:pt x="3225" y="844"/>
                    <a:pt x="3339" y="531"/>
                    <a:pt x="3197" y="274"/>
                  </a:cubicBezTo>
                  <a:cubicBezTo>
                    <a:pt x="3113" y="107"/>
                    <a:pt x="2922" y="1"/>
                    <a:pt x="2714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6"/>
            <p:cNvSpPr/>
            <p:nvPr/>
          </p:nvSpPr>
          <p:spPr>
            <a:xfrm>
              <a:off x="4664175" y="3030475"/>
              <a:ext cx="81325" cy="120800"/>
            </a:xfrm>
            <a:custGeom>
              <a:avLst/>
              <a:gdLst/>
              <a:ahLst/>
              <a:cxnLst/>
              <a:rect l="l" t="t" r="r" b="b"/>
              <a:pathLst>
                <a:path w="3253" h="4832" extrusionOk="0">
                  <a:moveTo>
                    <a:pt x="2711" y="0"/>
                  </a:moveTo>
                  <a:cubicBezTo>
                    <a:pt x="2426" y="0"/>
                    <a:pt x="2169" y="257"/>
                    <a:pt x="2169" y="542"/>
                  </a:cubicBezTo>
                  <a:cubicBezTo>
                    <a:pt x="2169" y="571"/>
                    <a:pt x="2112" y="3281"/>
                    <a:pt x="457" y="3795"/>
                  </a:cubicBezTo>
                  <a:cubicBezTo>
                    <a:pt x="172" y="3909"/>
                    <a:pt x="0" y="4194"/>
                    <a:pt x="114" y="4480"/>
                  </a:cubicBezTo>
                  <a:cubicBezTo>
                    <a:pt x="114" y="4537"/>
                    <a:pt x="143" y="4622"/>
                    <a:pt x="229" y="4679"/>
                  </a:cubicBezTo>
                  <a:cubicBezTo>
                    <a:pt x="339" y="4790"/>
                    <a:pt x="467" y="4832"/>
                    <a:pt x="612" y="4832"/>
                  </a:cubicBezTo>
                  <a:cubicBezTo>
                    <a:pt x="654" y="4832"/>
                    <a:pt x="697" y="4828"/>
                    <a:pt x="742" y="4822"/>
                  </a:cubicBezTo>
                  <a:cubicBezTo>
                    <a:pt x="3167" y="4052"/>
                    <a:pt x="3253" y="685"/>
                    <a:pt x="3253" y="542"/>
                  </a:cubicBezTo>
                  <a:cubicBezTo>
                    <a:pt x="3253" y="257"/>
                    <a:pt x="2996" y="0"/>
                    <a:pt x="2711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6"/>
            <p:cNvSpPr/>
            <p:nvPr/>
          </p:nvSpPr>
          <p:spPr>
            <a:xfrm>
              <a:off x="4689850" y="3076550"/>
              <a:ext cx="81350" cy="116150"/>
            </a:xfrm>
            <a:custGeom>
              <a:avLst/>
              <a:gdLst/>
              <a:ahLst/>
              <a:cxnLst/>
              <a:rect l="l" t="t" r="r" b="b"/>
              <a:pathLst>
                <a:path w="3254" h="4646" extrusionOk="0">
                  <a:moveTo>
                    <a:pt x="2593" y="1"/>
                  </a:moveTo>
                  <a:cubicBezTo>
                    <a:pt x="2556" y="1"/>
                    <a:pt x="2520" y="4"/>
                    <a:pt x="2483" y="12"/>
                  </a:cubicBezTo>
                  <a:cubicBezTo>
                    <a:pt x="2197" y="97"/>
                    <a:pt x="1998" y="383"/>
                    <a:pt x="2055" y="668"/>
                  </a:cubicBezTo>
                  <a:cubicBezTo>
                    <a:pt x="2055" y="725"/>
                    <a:pt x="2397" y="2637"/>
                    <a:pt x="400" y="3635"/>
                  </a:cubicBezTo>
                  <a:cubicBezTo>
                    <a:pt x="143" y="3778"/>
                    <a:pt x="0" y="4092"/>
                    <a:pt x="143" y="4348"/>
                  </a:cubicBezTo>
                  <a:cubicBezTo>
                    <a:pt x="200" y="4377"/>
                    <a:pt x="229" y="4406"/>
                    <a:pt x="257" y="4491"/>
                  </a:cubicBezTo>
                  <a:cubicBezTo>
                    <a:pt x="343" y="4594"/>
                    <a:pt x="470" y="4645"/>
                    <a:pt x="600" y="4645"/>
                  </a:cubicBezTo>
                  <a:cubicBezTo>
                    <a:pt x="688" y="4645"/>
                    <a:pt x="777" y="4622"/>
                    <a:pt x="856" y="4577"/>
                  </a:cubicBezTo>
                  <a:cubicBezTo>
                    <a:pt x="2283" y="3835"/>
                    <a:pt x="2825" y="2779"/>
                    <a:pt x="3053" y="1980"/>
                  </a:cubicBezTo>
                  <a:cubicBezTo>
                    <a:pt x="3253" y="1153"/>
                    <a:pt x="3110" y="497"/>
                    <a:pt x="3110" y="411"/>
                  </a:cubicBezTo>
                  <a:cubicBezTo>
                    <a:pt x="3061" y="163"/>
                    <a:pt x="2838" y="1"/>
                    <a:pt x="2593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6"/>
            <p:cNvSpPr/>
            <p:nvPr/>
          </p:nvSpPr>
          <p:spPr>
            <a:xfrm>
              <a:off x="4667725" y="3061075"/>
              <a:ext cx="91350" cy="111550"/>
            </a:xfrm>
            <a:custGeom>
              <a:avLst/>
              <a:gdLst/>
              <a:ahLst/>
              <a:cxnLst/>
              <a:rect l="l" t="t" r="r" b="b"/>
              <a:pathLst>
                <a:path w="3654" h="4462" extrusionOk="0">
                  <a:moveTo>
                    <a:pt x="3085" y="0"/>
                  </a:moveTo>
                  <a:cubicBezTo>
                    <a:pt x="2819" y="0"/>
                    <a:pt x="2567" y="194"/>
                    <a:pt x="2540" y="488"/>
                  </a:cubicBezTo>
                  <a:cubicBezTo>
                    <a:pt x="2540" y="545"/>
                    <a:pt x="2169" y="3170"/>
                    <a:pt x="515" y="3427"/>
                  </a:cubicBezTo>
                  <a:cubicBezTo>
                    <a:pt x="229" y="3455"/>
                    <a:pt x="1" y="3741"/>
                    <a:pt x="30" y="4026"/>
                  </a:cubicBezTo>
                  <a:cubicBezTo>
                    <a:pt x="87" y="4140"/>
                    <a:pt x="115" y="4254"/>
                    <a:pt x="172" y="4311"/>
                  </a:cubicBezTo>
                  <a:cubicBezTo>
                    <a:pt x="267" y="4406"/>
                    <a:pt x="400" y="4461"/>
                    <a:pt x="557" y="4461"/>
                  </a:cubicBezTo>
                  <a:cubicBezTo>
                    <a:pt x="590" y="4461"/>
                    <a:pt x="623" y="4459"/>
                    <a:pt x="657" y="4454"/>
                  </a:cubicBezTo>
                  <a:cubicBezTo>
                    <a:pt x="3168" y="4054"/>
                    <a:pt x="3596" y="716"/>
                    <a:pt x="3596" y="574"/>
                  </a:cubicBezTo>
                  <a:cubicBezTo>
                    <a:pt x="3653" y="288"/>
                    <a:pt x="3425" y="3"/>
                    <a:pt x="3140" y="3"/>
                  </a:cubicBezTo>
                  <a:cubicBezTo>
                    <a:pt x="3121" y="1"/>
                    <a:pt x="3103" y="0"/>
                    <a:pt x="3085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6"/>
            <p:cNvSpPr/>
            <p:nvPr/>
          </p:nvSpPr>
          <p:spPr>
            <a:xfrm>
              <a:off x="4714100" y="3006425"/>
              <a:ext cx="100550" cy="109800"/>
            </a:xfrm>
            <a:custGeom>
              <a:avLst/>
              <a:gdLst/>
              <a:ahLst/>
              <a:cxnLst/>
              <a:rect l="l" t="t" r="r" b="b"/>
              <a:pathLst>
                <a:path w="4022" h="4392" extrusionOk="0">
                  <a:moveTo>
                    <a:pt x="1631" y="0"/>
                  </a:moveTo>
                  <a:cubicBezTo>
                    <a:pt x="581" y="0"/>
                    <a:pt x="1" y="2303"/>
                    <a:pt x="1" y="2303"/>
                  </a:cubicBezTo>
                  <a:lnTo>
                    <a:pt x="2990" y="4382"/>
                  </a:lnTo>
                  <a:lnTo>
                    <a:pt x="2990" y="4382"/>
                  </a:lnTo>
                  <a:cubicBezTo>
                    <a:pt x="3034" y="4213"/>
                    <a:pt x="4022" y="1989"/>
                    <a:pt x="2369" y="363"/>
                  </a:cubicBezTo>
                  <a:cubicBezTo>
                    <a:pt x="2102" y="106"/>
                    <a:pt x="1855" y="0"/>
                    <a:pt x="1631" y="0"/>
                  </a:cubicBezTo>
                  <a:close/>
                  <a:moveTo>
                    <a:pt x="2990" y="4382"/>
                  </a:moveTo>
                  <a:lnTo>
                    <a:pt x="2990" y="4382"/>
                  </a:lnTo>
                  <a:cubicBezTo>
                    <a:pt x="2989" y="4388"/>
                    <a:pt x="2988" y="4392"/>
                    <a:pt x="2990" y="4392"/>
                  </a:cubicBezTo>
                  <a:cubicBezTo>
                    <a:pt x="2991" y="4392"/>
                    <a:pt x="2993" y="4390"/>
                    <a:pt x="2996" y="4386"/>
                  </a:cubicBezTo>
                  <a:lnTo>
                    <a:pt x="2990" y="4382"/>
                  </a:lnTo>
                  <a:close/>
                </a:path>
              </a:pathLst>
            </a:custGeom>
            <a:solidFill>
              <a:srgbClr val="FF9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6"/>
            <p:cNvSpPr/>
            <p:nvPr/>
          </p:nvSpPr>
          <p:spPr>
            <a:xfrm>
              <a:off x="4667725" y="2576100"/>
              <a:ext cx="209025" cy="546775"/>
            </a:xfrm>
            <a:custGeom>
              <a:avLst/>
              <a:gdLst/>
              <a:ahLst/>
              <a:cxnLst/>
              <a:rect l="l" t="t" r="r" b="b"/>
              <a:pathLst>
                <a:path w="8361" h="21871" extrusionOk="0">
                  <a:moveTo>
                    <a:pt x="1" y="0"/>
                  </a:moveTo>
                  <a:cubicBezTo>
                    <a:pt x="1" y="0"/>
                    <a:pt x="1741" y="3538"/>
                    <a:pt x="3111" y="6306"/>
                  </a:cubicBezTo>
                  <a:cubicBezTo>
                    <a:pt x="3197" y="6477"/>
                    <a:pt x="3282" y="6705"/>
                    <a:pt x="3396" y="6876"/>
                  </a:cubicBezTo>
                  <a:cubicBezTo>
                    <a:pt x="3568" y="7219"/>
                    <a:pt x="3710" y="7618"/>
                    <a:pt x="3796" y="8018"/>
                  </a:cubicBezTo>
                  <a:cubicBezTo>
                    <a:pt x="3910" y="8645"/>
                    <a:pt x="3967" y="9302"/>
                    <a:pt x="3853" y="9929"/>
                  </a:cubicBezTo>
                  <a:cubicBezTo>
                    <a:pt x="3682" y="11071"/>
                    <a:pt x="3368" y="12297"/>
                    <a:pt x="2997" y="13581"/>
                  </a:cubicBezTo>
                  <a:cubicBezTo>
                    <a:pt x="2740" y="14580"/>
                    <a:pt x="2569" y="15579"/>
                    <a:pt x="2312" y="16577"/>
                  </a:cubicBezTo>
                  <a:cubicBezTo>
                    <a:pt x="2226" y="17062"/>
                    <a:pt x="2084" y="17576"/>
                    <a:pt x="1970" y="18061"/>
                  </a:cubicBezTo>
                  <a:lnTo>
                    <a:pt x="1799" y="18831"/>
                  </a:lnTo>
                  <a:lnTo>
                    <a:pt x="1599" y="19573"/>
                  </a:lnTo>
                  <a:lnTo>
                    <a:pt x="1599" y="19602"/>
                  </a:lnTo>
                  <a:cubicBezTo>
                    <a:pt x="1399" y="20543"/>
                    <a:pt x="1884" y="21456"/>
                    <a:pt x="2826" y="21770"/>
                  </a:cubicBezTo>
                  <a:cubicBezTo>
                    <a:pt x="3019" y="21838"/>
                    <a:pt x="3213" y="21870"/>
                    <a:pt x="3403" y="21870"/>
                  </a:cubicBezTo>
                  <a:cubicBezTo>
                    <a:pt x="4167" y="21870"/>
                    <a:pt x="4857" y="21354"/>
                    <a:pt x="5108" y="20600"/>
                  </a:cubicBezTo>
                  <a:lnTo>
                    <a:pt x="5337" y="19887"/>
                  </a:lnTo>
                  <a:lnTo>
                    <a:pt x="5593" y="19145"/>
                  </a:lnTo>
                  <a:cubicBezTo>
                    <a:pt x="5707" y="18774"/>
                    <a:pt x="7391" y="12326"/>
                    <a:pt x="8247" y="9073"/>
                  </a:cubicBezTo>
                  <a:cubicBezTo>
                    <a:pt x="8361" y="8303"/>
                    <a:pt x="8304" y="7533"/>
                    <a:pt x="8076" y="6762"/>
                  </a:cubicBezTo>
                  <a:cubicBezTo>
                    <a:pt x="8019" y="6648"/>
                    <a:pt x="7961" y="6534"/>
                    <a:pt x="7933" y="6391"/>
                  </a:cubicBezTo>
                  <a:cubicBezTo>
                    <a:pt x="7876" y="6306"/>
                    <a:pt x="7876" y="6249"/>
                    <a:pt x="7847" y="6163"/>
                  </a:cubicBezTo>
                  <a:cubicBezTo>
                    <a:pt x="6963" y="3709"/>
                    <a:pt x="5479" y="0"/>
                    <a:pt x="5479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6"/>
            <p:cNvSpPr/>
            <p:nvPr/>
          </p:nvSpPr>
          <p:spPr>
            <a:xfrm>
              <a:off x="4744050" y="2730875"/>
              <a:ext cx="134850" cy="46400"/>
            </a:xfrm>
            <a:custGeom>
              <a:avLst/>
              <a:gdLst/>
              <a:ahLst/>
              <a:cxnLst/>
              <a:rect l="l" t="t" r="r" b="b"/>
              <a:pathLst>
                <a:path w="5394" h="1856" extrusionOk="0">
                  <a:moveTo>
                    <a:pt x="4794" y="1"/>
                  </a:moveTo>
                  <a:lnTo>
                    <a:pt x="1" y="58"/>
                  </a:lnTo>
                  <a:lnTo>
                    <a:pt x="58" y="143"/>
                  </a:lnTo>
                  <a:cubicBezTo>
                    <a:pt x="144" y="371"/>
                    <a:pt x="258" y="543"/>
                    <a:pt x="343" y="714"/>
                  </a:cubicBezTo>
                  <a:cubicBezTo>
                    <a:pt x="515" y="1085"/>
                    <a:pt x="657" y="1484"/>
                    <a:pt x="743" y="1855"/>
                  </a:cubicBezTo>
                  <a:lnTo>
                    <a:pt x="4880" y="229"/>
                  </a:lnTo>
                  <a:lnTo>
                    <a:pt x="53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6"/>
            <p:cNvSpPr/>
            <p:nvPr/>
          </p:nvSpPr>
          <p:spPr>
            <a:xfrm>
              <a:off x="4649200" y="2425900"/>
              <a:ext cx="235400" cy="317275"/>
            </a:xfrm>
            <a:custGeom>
              <a:avLst/>
              <a:gdLst/>
              <a:ahLst/>
              <a:cxnLst/>
              <a:rect l="l" t="t" r="r" b="b"/>
              <a:pathLst>
                <a:path w="9416" h="12691" extrusionOk="0">
                  <a:moveTo>
                    <a:pt x="2586" y="1"/>
                  </a:moveTo>
                  <a:cubicBezTo>
                    <a:pt x="1483" y="1"/>
                    <a:pt x="0" y="3469"/>
                    <a:pt x="0" y="3469"/>
                  </a:cubicBezTo>
                  <a:lnTo>
                    <a:pt x="828" y="12399"/>
                  </a:lnTo>
                  <a:cubicBezTo>
                    <a:pt x="828" y="12399"/>
                    <a:pt x="3212" y="12691"/>
                    <a:pt x="5756" y="12691"/>
                  </a:cubicBezTo>
                  <a:cubicBezTo>
                    <a:pt x="7029" y="12691"/>
                    <a:pt x="8341" y="12618"/>
                    <a:pt x="9416" y="12399"/>
                  </a:cubicBezTo>
                  <a:cubicBezTo>
                    <a:pt x="6591" y="1500"/>
                    <a:pt x="3766" y="302"/>
                    <a:pt x="2711" y="16"/>
                  </a:cubicBezTo>
                  <a:cubicBezTo>
                    <a:pt x="2670" y="6"/>
                    <a:pt x="2628" y="1"/>
                    <a:pt x="2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6"/>
            <p:cNvSpPr/>
            <p:nvPr/>
          </p:nvSpPr>
          <p:spPr>
            <a:xfrm>
              <a:off x="4682000" y="2733725"/>
              <a:ext cx="202600" cy="12875"/>
            </a:xfrm>
            <a:custGeom>
              <a:avLst/>
              <a:gdLst/>
              <a:ahLst/>
              <a:cxnLst/>
              <a:rect l="l" t="t" r="r" b="b"/>
              <a:pathLst>
                <a:path w="8104" h="515" extrusionOk="0">
                  <a:moveTo>
                    <a:pt x="8075" y="1"/>
                  </a:moveTo>
                  <a:cubicBezTo>
                    <a:pt x="6603" y="280"/>
                    <a:pt x="5231" y="373"/>
                    <a:pt x="4048" y="373"/>
                  </a:cubicBezTo>
                  <a:cubicBezTo>
                    <a:pt x="3053" y="373"/>
                    <a:pt x="2191" y="307"/>
                    <a:pt x="1513" y="229"/>
                  </a:cubicBezTo>
                  <a:cubicBezTo>
                    <a:pt x="942" y="143"/>
                    <a:pt x="429" y="86"/>
                    <a:pt x="1" y="1"/>
                  </a:cubicBezTo>
                  <a:lnTo>
                    <a:pt x="1" y="1"/>
                  </a:lnTo>
                  <a:cubicBezTo>
                    <a:pt x="1" y="29"/>
                    <a:pt x="1" y="115"/>
                    <a:pt x="29" y="143"/>
                  </a:cubicBezTo>
                  <a:cubicBezTo>
                    <a:pt x="429" y="229"/>
                    <a:pt x="942" y="286"/>
                    <a:pt x="1513" y="372"/>
                  </a:cubicBezTo>
                  <a:cubicBezTo>
                    <a:pt x="2169" y="429"/>
                    <a:pt x="3082" y="514"/>
                    <a:pt x="4024" y="514"/>
                  </a:cubicBezTo>
                  <a:cubicBezTo>
                    <a:pt x="5251" y="514"/>
                    <a:pt x="6649" y="400"/>
                    <a:pt x="8104" y="143"/>
                  </a:cubicBezTo>
                  <a:lnTo>
                    <a:pt x="80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6"/>
            <p:cNvSpPr/>
            <p:nvPr/>
          </p:nvSpPr>
          <p:spPr>
            <a:xfrm>
              <a:off x="4680575" y="2607475"/>
              <a:ext cx="16425" cy="127000"/>
            </a:xfrm>
            <a:custGeom>
              <a:avLst/>
              <a:gdLst/>
              <a:ahLst/>
              <a:cxnLst/>
              <a:rect l="l" t="t" r="r" b="b"/>
              <a:pathLst>
                <a:path w="657" h="5080" extrusionOk="0">
                  <a:moveTo>
                    <a:pt x="600" y="1"/>
                  </a:moveTo>
                  <a:cubicBezTo>
                    <a:pt x="571" y="1"/>
                    <a:pt x="514" y="29"/>
                    <a:pt x="514" y="58"/>
                  </a:cubicBezTo>
                  <a:lnTo>
                    <a:pt x="1" y="5022"/>
                  </a:lnTo>
                  <a:cubicBezTo>
                    <a:pt x="1" y="5051"/>
                    <a:pt x="29" y="5079"/>
                    <a:pt x="58" y="5079"/>
                  </a:cubicBezTo>
                  <a:cubicBezTo>
                    <a:pt x="86" y="5079"/>
                    <a:pt x="143" y="5079"/>
                    <a:pt x="143" y="5022"/>
                  </a:cubicBezTo>
                  <a:lnTo>
                    <a:pt x="657" y="58"/>
                  </a:lnTo>
                  <a:cubicBezTo>
                    <a:pt x="657" y="29"/>
                    <a:pt x="628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6"/>
            <p:cNvSpPr/>
            <p:nvPr/>
          </p:nvSpPr>
          <p:spPr>
            <a:xfrm>
              <a:off x="4471575" y="2402750"/>
              <a:ext cx="156950" cy="80625"/>
            </a:xfrm>
            <a:custGeom>
              <a:avLst/>
              <a:gdLst/>
              <a:ahLst/>
              <a:cxnLst/>
              <a:rect l="l" t="t" r="r" b="b"/>
              <a:pathLst>
                <a:path w="6278" h="3225" extrusionOk="0">
                  <a:moveTo>
                    <a:pt x="86" y="1"/>
                  </a:moveTo>
                  <a:cubicBezTo>
                    <a:pt x="29" y="1"/>
                    <a:pt x="1" y="58"/>
                    <a:pt x="1" y="86"/>
                  </a:cubicBezTo>
                  <a:cubicBezTo>
                    <a:pt x="1" y="1798"/>
                    <a:pt x="1399" y="3225"/>
                    <a:pt x="3139" y="3225"/>
                  </a:cubicBezTo>
                  <a:cubicBezTo>
                    <a:pt x="4880" y="3225"/>
                    <a:pt x="6278" y="1827"/>
                    <a:pt x="6278" y="86"/>
                  </a:cubicBezTo>
                  <a:cubicBezTo>
                    <a:pt x="6278" y="58"/>
                    <a:pt x="6249" y="1"/>
                    <a:pt x="6192" y="1"/>
                  </a:cubicBezTo>
                  <a:cubicBezTo>
                    <a:pt x="6164" y="1"/>
                    <a:pt x="6135" y="58"/>
                    <a:pt x="6135" y="86"/>
                  </a:cubicBezTo>
                  <a:cubicBezTo>
                    <a:pt x="6135" y="1713"/>
                    <a:pt x="4823" y="3082"/>
                    <a:pt x="3139" y="3082"/>
                  </a:cubicBezTo>
                  <a:cubicBezTo>
                    <a:pt x="1513" y="3082"/>
                    <a:pt x="143" y="1741"/>
                    <a:pt x="143" y="86"/>
                  </a:cubicBezTo>
                  <a:cubicBezTo>
                    <a:pt x="143" y="58"/>
                    <a:pt x="115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6"/>
            <p:cNvSpPr/>
            <p:nvPr/>
          </p:nvSpPr>
          <p:spPr>
            <a:xfrm>
              <a:off x="4489400" y="2262950"/>
              <a:ext cx="157675" cy="198475"/>
            </a:xfrm>
            <a:custGeom>
              <a:avLst/>
              <a:gdLst/>
              <a:ahLst/>
              <a:cxnLst/>
              <a:rect l="l" t="t" r="r" b="b"/>
              <a:pathLst>
                <a:path w="6307" h="7939" extrusionOk="0">
                  <a:moveTo>
                    <a:pt x="2141" y="1"/>
                  </a:moveTo>
                  <a:lnTo>
                    <a:pt x="400" y="4994"/>
                  </a:lnTo>
                  <a:cubicBezTo>
                    <a:pt x="1" y="6163"/>
                    <a:pt x="600" y="7419"/>
                    <a:pt x="1741" y="7818"/>
                  </a:cubicBezTo>
                  <a:cubicBezTo>
                    <a:pt x="1975" y="7900"/>
                    <a:pt x="2215" y="7939"/>
                    <a:pt x="2452" y="7939"/>
                  </a:cubicBezTo>
                  <a:cubicBezTo>
                    <a:pt x="3372" y="7939"/>
                    <a:pt x="4248" y="7356"/>
                    <a:pt x="4566" y="6449"/>
                  </a:cubicBezTo>
                  <a:lnTo>
                    <a:pt x="6307" y="1456"/>
                  </a:lnTo>
                  <a:lnTo>
                    <a:pt x="2141" y="1"/>
                  </a:ln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6"/>
            <p:cNvSpPr/>
            <p:nvPr/>
          </p:nvSpPr>
          <p:spPr>
            <a:xfrm>
              <a:off x="4503675" y="2358000"/>
              <a:ext cx="91325" cy="19325"/>
            </a:xfrm>
            <a:custGeom>
              <a:avLst/>
              <a:gdLst/>
              <a:ahLst/>
              <a:cxnLst/>
              <a:rect l="l" t="t" r="r" b="b"/>
              <a:pathLst>
                <a:path w="3653" h="773" extrusionOk="0">
                  <a:moveTo>
                    <a:pt x="3556" y="0"/>
                  </a:moveTo>
                  <a:cubicBezTo>
                    <a:pt x="3546" y="0"/>
                    <a:pt x="3539" y="8"/>
                    <a:pt x="3539" y="22"/>
                  </a:cubicBezTo>
                  <a:cubicBezTo>
                    <a:pt x="3518" y="22"/>
                    <a:pt x="2577" y="675"/>
                    <a:pt x="1454" y="675"/>
                  </a:cubicBezTo>
                  <a:cubicBezTo>
                    <a:pt x="1021" y="675"/>
                    <a:pt x="560" y="578"/>
                    <a:pt x="115" y="307"/>
                  </a:cubicBezTo>
                  <a:cubicBezTo>
                    <a:pt x="106" y="299"/>
                    <a:pt x="96" y="295"/>
                    <a:pt x="84" y="295"/>
                  </a:cubicBezTo>
                  <a:cubicBezTo>
                    <a:pt x="58" y="295"/>
                    <a:pt x="29" y="316"/>
                    <a:pt x="29" y="336"/>
                  </a:cubicBezTo>
                  <a:cubicBezTo>
                    <a:pt x="1" y="364"/>
                    <a:pt x="29" y="421"/>
                    <a:pt x="86" y="421"/>
                  </a:cubicBezTo>
                  <a:cubicBezTo>
                    <a:pt x="229" y="507"/>
                    <a:pt x="400" y="592"/>
                    <a:pt x="543" y="621"/>
                  </a:cubicBezTo>
                  <a:cubicBezTo>
                    <a:pt x="839" y="729"/>
                    <a:pt x="1138" y="773"/>
                    <a:pt x="1427" y="773"/>
                  </a:cubicBezTo>
                  <a:cubicBezTo>
                    <a:pt x="2582" y="773"/>
                    <a:pt x="3573" y="79"/>
                    <a:pt x="3596" y="79"/>
                  </a:cubicBezTo>
                  <a:cubicBezTo>
                    <a:pt x="3653" y="50"/>
                    <a:pt x="3653" y="22"/>
                    <a:pt x="3596" y="22"/>
                  </a:cubicBezTo>
                  <a:cubicBezTo>
                    <a:pt x="3581" y="8"/>
                    <a:pt x="3567" y="0"/>
                    <a:pt x="3556" y="0"/>
                  </a:cubicBezTo>
                  <a:close/>
                </a:path>
              </a:pathLst>
            </a:custGeom>
            <a:solidFill>
              <a:srgbClr val="60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6"/>
            <p:cNvSpPr/>
            <p:nvPr/>
          </p:nvSpPr>
          <p:spPr>
            <a:xfrm>
              <a:off x="4439475" y="2144225"/>
              <a:ext cx="246125" cy="229925"/>
            </a:xfrm>
            <a:custGeom>
              <a:avLst/>
              <a:gdLst/>
              <a:ahLst/>
              <a:cxnLst/>
              <a:rect l="l" t="t" r="r" b="b"/>
              <a:pathLst>
                <a:path w="9845" h="9197" extrusionOk="0">
                  <a:moveTo>
                    <a:pt x="5128" y="1"/>
                  </a:moveTo>
                  <a:cubicBezTo>
                    <a:pt x="4134" y="1"/>
                    <a:pt x="3262" y="316"/>
                    <a:pt x="2882" y="755"/>
                  </a:cubicBezTo>
                  <a:cubicBezTo>
                    <a:pt x="1969" y="1839"/>
                    <a:pt x="1" y="7745"/>
                    <a:pt x="2882" y="8972"/>
                  </a:cubicBezTo>
                  <a:cubicBezTo>
                    <a:pt x="3262" y="9129"/>
                    <a:pt x="3639" y="9197"/>
                    <a:pt x="4007" y="9197"/>
                  </a:cubicBezTo>
                  <a:cubicBezTo>
                    <a:pt x="6461" y="9197"/>
                    <a:pt x="8532" y="6176"/>
                    <a:pt x="8532" y="6176"/>
                  </a:cubicBezTo>
                  <a:cubicBezTo>
                    <a:pt x="8532" y="6176"/>
                    <a:pt x="9844" y="4122"/>
                    <a:pt x="9017" y="2410"/>
                  </a:cubicBezTo>
                  <a:cubicBezTo>
                    <a:pt x="8166" y="625"/>
                    <a:pt x="6526" y="1"/>
                    <a:pt x="5128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6"/>
            <p:cNvSpPr/>
            <p:nvPr/>
          </p:nvSpPr>
          <p:spPr>
            <a:xfrm>
              <a:off x="4614950" y="2281650"/>
              <a:ext cx="56125" cy="46525"/>
            </a:xfrm>
            <a:custGeom>
              <a:avLst/>
              <a:gdLst/>
              <a:ahLst/>
              <a:cxnLst/>
              <a:rect l="l" t="t" r="r" b="b"/>
              <a:pathLst>
                <a:path w="2245" h="1861" extrusionOk="0">
                  <a:moveTo>
                    <a:pt x="1273" y="1"/>
                  </a:moveTo>
                  <a:cubicBezTo>
                    <a:pt x="996" y="1"/>
                    <a:pt x="720" y="56"/>
                    <a:pt x="543" y="108"/>
                  </a:cubicBezTo>
                  <a:lnTo>
                    <a:pt x="1" y="1820"/>
                  </a:lnTo>
                  <a:cubicBezTo>
                    <a:pt x="128" y="1842"/>
                    <a:pt x="324" y="1861"/>
                    <a:pt x="549" y="1861"/>
                  </a:cubicBezTo>
                  <a:cubicBezTo>
                    <a:pt x="1235" y="1861"/>
                    <a:pt x="2183" y="1681"/>
                    <a:pt x="2226" y="822"/>
                  </a:cubicBezTo>
                  <a:cubicBezTo>
                    <a:pt x="2244" y="170"/>
                    <a:pt x="1756" y="1"/>
                    <a:pt x="1273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6"/>
            <p:cNvSpPr/>
            <p:nvPr/>
          </p:nvSpPr>
          <p:spPr>
            <a:xfrm>
              <a:off x="4652050" y="2286075"/>
              <a:ext cx="16425" cy="20400"/>
            </a:xfrm>
            <a:custGeom>
              <a:avLst/>
              <a:gdLst/>
              <a:ahLst/>
              <a:cxnLst/>
              <a:rect l="l" t="t" r="r" b="b"/>
              <a:pathLst>
                <a:path w="657" h="816" extrusionOk="0">
                  <a:moveTo>
                    <a:pt x="20" y="0"/>
                  </a:moveTo>
                  <a:cubicBezTo>
                    <a:pt x="12" y="0"/>
                    <a:pt x="0" y="20"/>
                    <a:pt x="0" y="74"/>
                  </a:cubicBezTo>
                  <a:cubicBezTo>
                    <a:pt x="0" y="103"/>
                    <a:pt x="29" y="103"/>
                    <a:pt x="29" y="103"/>
                  </a:cubicBezTo>
                  <a:cubicBezTo>
                    <a:pt x="571" y="245"/>
                    <a:pt x="457" y="702"/>
                    <a:pt x="428" y="759"/>
                  </a:cubicBezTo>
                  <a:cubicBezTo>
                    <a:pt x="428" y="787"/>
                    <a:pt x="428" y="816"/>
                    <a:pt x="457" y="816"/>
                  </a:cubicBezTo>
                  <a:cubicBezTo>
                    <a:pt x="485" y="816"/>
                    <a:pt x="514" y="816"/>
                    <a:pt x="514" y="787"/>
                  </a:cubicBezTo>
                  <a:cubicBezTo>
                    <a:pt x="514" y="787"/>
                    <a:pt x="657" y="188"/>
                    <a:pt x="29" y="17"/>
                  </a:cubicBezTo>
                  <a:cubicBezTo>
                    <a:pt x="29" y="7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6"/>
            <p:cNvSpPr/>
            <p:nvPr/>
          </p:nvSpPr>
          <p:spPr>
            <a:xfrm>
              <a:off x="4484425" y="2247425"/>
              <a:ext cx="32825" cy="45500"/>
            </a:xfrm>
            <a:custGeom>
              <a:avLst/>
              <a:gdLst/>
              <a:ahLst/>
              <a:cxnLst/>
              <a:rect l="l" t="t" r="r" b="b"/>
              <a:pathLst>
                <a:path w="1313" h="1820" extrusionOk="0">
                  <a:moveTo>
                    <a:pt x="1216" y="1"/>
                  </a:moveTo>
                  <a:cubicBezTo>
                    <a:pt x="1206" y="1"/>
                    <a:pt x="1199" y="8"/>
                    <a:pt x="1199" y="22"/>
                  </a:cubicBezTo>
                  <a:lnTo>
                    <a:pt x="714" y="850"/>
                  </a:lnTo>
                  <a:cubicBezTo>
                    <a:pt x="663" y="837"/>
                    <a:pt x="608" y="830"/>
                    <a:pt x="550" y="830"/>
                  </a:cubicBezTo>
                  <a:cubicBezTo>
                    <a:pt x="347" y="830"/>
                    <a:pt x="124" y="919"/>
                    <a:pt x="57" y="1164"/>
                  </a:cubicBezTo>
                  <a:cubicBezTo>
                    <a:pt x="0" y="1506"/>
                    <a:pt x="428" y="1706"/>
                    <a:pt x="599" y="1763"/>
                  </a:cubicBezTo>
                  <a:cubicBezTo>
                    <a:pt x="628" y="1763"/>
                    <a:pt x="628" y="1791"/>
                    <a:pt x="656" y="1820"/>
                  </a:cubicBezTo>
                  <a:cubicBezTo>
                    <a:pt x="685" y="1820"/>
                    <a:pt x="742" y="1820"/>
                    <a:pt x="742" y="1791"/>
                  </a:cubicBezTo>
                  <a:cubicBezTo>
                    <a:pt x="742" y="1763"/>
                    <a:pt x="742" y="1734"/>
                    <a:pt x="685" y="1734"/>
                  </a:cubicBezTo>
                  <a:cubicBezTo>
                    <a:pt x="656" y="1734"/>
                    <a:pt x="86" y="1535"/>
                    <a:pt x="171" y="1221"/>
                  </a:cubicBezTo>
                  <a:cubicBezTo>
                    <a:pt x="206" y="1015"/>
                    <a:pt x="373" y="974"/>
                    <a:pt x="508" y="974"/>
                  </a:cubicBezTo>
                  <a:cubicBezTo>
                    <a:pt x="598" y="974"/>
                    <a:pt x="674" y="992"/>
                    <a:pt x="685" y="992"/>
                  </a:cubicBezTo>
                  <a:cubicBezTo>
                    <a:pt x="685" y="992"/>
                    <a:pt x="742" y="992"/>
                    <a:pt x="742" y="935"/>
                  </a:cubicBezTo>
                  <a:lnTo>
                    <a:pt x="1256" y="79"/>
                  </a:lnTo>
                  <a:cubicBezTo>
                    <a:pt x="1313" y="51"/>
                    <a:pt x="1313" y="22"/>
                    <a:pt x="1256" y="22"/>
                  </a:cubicBezTo>
                  <a:cubicBezTo>
                    <a:pt x="1241" y="8"/>
                    <a:pt x="1227" y="1"/>
                    <a:pt x="1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6"/>
            <p:cNvSpPr/>
            <p:nvPr/>
          </p:nvSpPr>
          <p:spPr>
            <a:xfrm>
              <a:off x="4486550" y="2237075"/>
              <a:ext cx="13575" cy="12900"/>
            </a:xfrm>
            <a:custGeom>
              <a:avLst/>
              <a:gdLst/>
              <a:ahLst/>
              <a:cxnLst/>
              <a:rect l="l" t="t" r="r" b="b"/>
              <a:pathLst>
                <a:path w="543" h="516" extrusionOk="0">
                  <a:moveTo>
                    <a:pt x="287" y="1"/>
                  </a:moveTo>
                  <a:cubicBezTo>
                    <a:pt x="147" y="1"/>
                    <a:pt x="1" y="101"/>
                    <a:pt x="1" y="294"/>
                  </a:cubicBezTo>
                  <a:cubicBezTo>
                    <a:pt x="28" y="444"/>
                    <a:pt x="153" y="515"/>
                    <a:pt x="276" y="515"/>
                  </a:cubicBezTo>
                  <a:cubicBezTo>
                    <a:pt x="410" y="515"/>
                    <a:pt x="543" y="429"/>
                    <a:pt x="543" y="265"/>
                  </a:cubicBezTo>
                  <a:cubicBezTo>
                    <a:pt x="543" y="87"/>
                    <a:pt x="418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6"/>
            <p:cNvSpPr/>
            <p:nvPr/>
          </p:nvSpPr>
          <p:spPr>
            <a:xfrm>
              <a:off x="4532925" y="2248750"/>
              <a:ext cx="13575" cy="12625"/>
            </a:xfrm>
            <a:custGeom>
              <a:avLst/>
              <a:gdLst/>
              <a:ahLst/>
              <a:cxnLst/>
              <a:rect l="l" t="t" r="r" b="b"/>
              <a:pathLst>
                <a:path w="543" h="505" extrusionOk="0">
                  <a:moveTo>
                    <a:pt x="296" y="1"/>
                  </a:moveTo>
                  <a:cubicBezTo>
                    <a:pt x="153" y="1"/>
                    <a:pt x="0" y="102"/>
                    <a:pt x="0" y="283"/>
                  </a:cubicBezTo>
                  <a:cubicBezTo>
                    <a:pt x="28" y="433"/>
                    <a:pt x="152" y="505"/>
                    <a:pt x="275" y="505"/>
                  </a:cubicBezTo>
                  <a:cubicBezTo>
                    <a:pt x="410" y="505"/>
                    <a:pt x="543" y="419"/>
                    <a:pt x="543" y="255"/>
                  </a:cubicBezTo>
                  <a:cubicBezTo>
                    <a:pt x="543" y="80"/>
                    <a:pt x="423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6"/>
            <p:cNvSpPr/>
            <p:nvPr/>
          </p:nvSpPr>
          <p:spPr>
            <a:xfrm>
              <a:off x="4502975" y="2293625"/>
              <a:ext cx="28550" cy="16325"/>
            </a:xfrm>
            <a:custGeom>
              <a:avLst/>
              <a:gdLst/>
              <a:ahLst/>
              <a:cxnLst/>
              <a:rect l="l" t="t" r="r" b="b"/>
              <a:pathLst>
                <a:path w="1142" h="653" extrusionOk="0">
                  <a:moveTo>
                    <a:pt x="1084" y="0"/>
                  </a:moveTo>
                  <a:cubicBezTo>
                    <a:pt x="1056" y="0"/>
                    <a:pt x="1027" y="0"/>
                    <a:pt x="1027" y="29"/>
                  </a:cubicBezTo>
                  <a:cubicBezTo>
                    <a:pt x="916" y="341"/>
                    <a:pt x="630" y="531"/>
                    <a:pt x="319" y="531"/>
                  </a:cubicBezTo>
                  <a:cubicBezTo>
                    <a:pt x="233" y="531"/>
                    <a:pt x="144" y="517"/>
                    <a:pt x="57" y="485"/>
                  </a:cubicBezTo>
                  <a:cubicBezTo>
                    <a:pt x="29" y="485"/>
                    <a:pt x="0" y="485"/>
                    <a:pt x="0" y="514"/>
                  </a:cubicBezTo>
                  <a:cubicBezTo>
                    <a:pt x="0" y="571"/>
                    <a:pt x="0" y="600"/>
                    <a:pt x="29" y="600"/>
                  </a:cubicBezTo>
                  <a:cubicBezTo>
                    <a:pt x="119" y="636"/>
                    <a:pt x="214" y="653"/>
                    <a:pt x="308" y="653"/>
                  </a:cubicBezTo>
                  <a:cubicBezTo>
                    <a:pt x="659" y="653"/>
                    <a:pt x="1006" y="417"/>
                    <a:pt x="1141" y="57"/>
                  </a:cubicBezTo>
                  <a:cubicBezTo>
                    <a:pt x="1141" y="29"/>
                    <a:pt x="1141" y="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6"/>
            <p:cNvSpPr/>
            <p:nvPr/>
          </p:nvSpPr>
          <p:spPr>
            <a:xfrm>
              <a:off x="4477275" y="2131350"/>
              <a:ext cx="241125" cy="190125"/>
            </a:xfrm>
            <a:custGeom>
              <a:avLst/>
              <a:gdLst/>
              <a:ahLst/>
              <a:cxnLst/>
              <a:rect l="l" t="t" r="r" b="b"/>
              <a:pathLst>
                <a:path w="9645" h="7605" extrusionOk="0">
                  <a:moveTo>
                    <a:pt x="4361" y="1"/>
                  </a:moveTo>
                  <a:cubicBezTo>
                    <a:pt x="3824" y="1"/>
                    <a:pt x="3149" y="131"/>
                    <a:pt x="2455" y="443"/>
                  </a:cubicBezTo>
                  <a:cubicBezTo>
                    <a:pt x="1199" y="1070"/>
                    <a:pt x="429" y="2097"/>
                    <a:pt x="600" y="2640"/>
                  </a:cubicBezTo>
                  <a:cubicBezTo>
                    <a:pt x="343" y="2982"/>
                    <a:pt x="172" y="3438"/>
                    <a:pt x="1" y="3981"/>
                  </a:cubicBezTo>
                  <a:cubicBezTo>
                    <a:pt x="1" y="3981"/>
                    <a:pt x="343" y="3981"/>
                    <a:pt x="1028" y="4095"/>
                  </a:cubicBezTo>
                  <a:cubicBezTo>
                    <a:pt x="1171" y="4123"/>
                    <a:pt x="1313" y="4123"/>
                    <a:pt x="1456" y="4152"/>
                  </a:cubicBezTo>
                  <a:cubicBezTo>
                    <a:pt x="1513" y="4209"/>
                    <a:pt x="1627" y="4209"/>
                    <a:pt x="1713" y="4237"/>
                  </a:cubicBezTo>
                  <a:lnTo>
                    <a:pt x="2141" y="4352"/>
                  </a:lnTo>
                  <a:cubicBezTo>
                    <a:pt x="2483" y="4437"/>
                    <a:pt x="2883" y="4551"/>
                    <a:pt x="3311" y="4694"/>
                  </a:cubicBezTo>
                  <a:cubicBezTo>
                    <a:pt x="3282" y="4038"/>
                    <a:pt x="3339" y="3153"/>
                    <a:pt x="3910" y="2411"/>
                  </a:cubicBezTo>
                  <a:lnTo>
                    <a:pt x="3910" y="2411"/>
                  </a:lnTo>
                  <a:cubicBezTo>
                    <a:pt x="3767" y="2925"/>
                    <a:pt x="3739" y="3496"/>
                    <a:pt x="3739" y="3981"/>
                  </a:cubicBezTo>
                  <a:cubicBezTo>
                    <a:pt x="3682" y="4523"/>
                    <a:pt x="3767" y="5150"/>
                    <a:pt x="4138" y="5721"/>
                  </a:cubicBezTo>
                  <a:cubicBezTo>
                    <a:pt x="4081" y="5521"/>
                    <a:pt x="4052" y="5293"/>
                    <a:pt x="4052" y="5093"/>
                  </a:cubicBezTo>
                  <a:cubicBezTo>
                    <a:pt x="4052" y="4608"/>
                    <a:pt x="4138" y="4123"/>
                    <a:pt x="4338" y="3667"/>
                  </a:cubicBezTo>
                  <a:lnTo>
                    <a:pt x="4338" y="3667"/>
                  </a:lnTo>
                  <a:cubicBezTo>
                    <a:pt x="4281" y="4237"/>
                    <a:pt x="4338" y="4837"/>
                    <a:pt x="4452" y="5322"/>
                  </a:cubicBezTo>
                  <a:cubicBezTo>
                    <a:pt x="4880" y="5578"/>
                    <a:pt x="5222" y="5750"/>
                    <a:pt x="5508" y="5864"/>
                  </a:cubicBezTo>
                  <a:cubicBezTo>
                    <a:pt x="5479" y="6406"/>
                    <a:pt x="5593" y="7005"/>
                    <a:pt x="5936" y="7604"/>
                  </a:cubicBezTo>
                  <a:cubicBezTo>
                    <a:pt x="5879" y="7091"/>
                    <a:pt x="5907" y="6548"/>
                    <a:pt x="5993" y="6035"/>
                  </a:cubicBezTo>
                  <a:lnTo>
                    <a:pt x="6021" y="6035"/>
                  </a:lnTo>
                  <a:cubicBezTo>
                    <a:pt x="9017" y="5864"/>
                    <a:pt x="9645" y="1812"/>
                    <a:pt x="7220" y="557"/>
                  </a:cubicBezTo>
                  <a:cubicBezTo>
                    <a:pt x="6520" y="182"/>
                    <a:pt x="5710" y="4"/>
                    <a:pt x="4964" y="4"/>
                  </a:cubicBezTo>
                  <a:cubicBezTo>
                    <a:pt x="4859" y="4"/>
                    <a:pt x="4754" y="8"/>
                    <a:pt x="4652" y="15"/>
                  </a:cubicBezTo>
                  <a:cubicBezTo>
                    <a:pt x="4560" y="5"/>
                    <a:pt x="4463" y="1"/>
                    <a:pt x="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6"/>
            <p:cNvSpPr/>
            <p:nvPr/>
          </p:nvSpPr>
          <p:spPr>
            <a:xfrm>
              <a:off x="4546475" y="2277550"/>
              <a:ext cx="17850" cy="15400"/>
            </a:xfrm>
            <a:custGeom>
              <a:avLst/>
              <a:gdLst/>
              <a:ahLst/>
              <a:cxnLst/>
              <a:rect l="l" t="t" r="r" b="b"/>
              <a:pathLst>
                <a:path w="714" h="616" extrusionOk="0">
                  <a:moveTo>
                    <a:pt x="365" y="1"/>
                  </a:moveTo>
                  <a:cubicBezTo>
                    <a:pt x="229" y="1"/>
                    <a:pt x="109" y="98"/>
                    <a:pt x="86" y="215"/>
                  </a:cubicBezTo>
                  <a:cubicBezTo>
                    <a:pt x="1" y="358"/>
                    <a:pt x="115" y="529"/>
                    <a:pt x="257" y="586"/>
                  </a:cubicBezTo>
                  <a:cubicBezTo>
                    <a:pt x="291" y="607"/>
                    <a:pt x="327" y="616"/>
                    <a:pt x="363" y="616"/>
                  </a:cubicBezTo>
                  <a:cubicBezTo>
                    <a:pt x="477" y="616"/>
                    <a:pt x="592" y="524"/>
                    <a:pt x="657" y="415"/>
                  </a:cubicBezTo>
                  <a:cubicBezTo>
                    <a:pt x="714" y="272"/>
                    <a:pt x="600" y="101"/>
                    <a:pt x="457" y="16"/>
                  </a:cubicBezTo>
                  <a:cubicBezTo>
                    <a:pt x="426" y="5"/>
                    <a:pt x="395" y="1"/>
                    <a:pt x="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6"/>
            <p:cNvSpPr/>
            <p:nvPr/>
          </p:nvSpPr>
          <p:spPr>
            <a:xfrm>
              <a:off x="4612100" y="2074625"/>
              <a:ext cx="116300" cy="102050"/>
            </a:xfrm>
            <a:custGeom>
              <a:avLst/>
              <a:gdLst/>
              <a:ahLst/>
              <a:cxnLst/>
              <a:rect l="l" t="t" r="r" b="b"/>
              <a:pathLst>
                <a:path w="4652" h="4082" extrusionOk="0">
                  <a:moveTo>
                    <a:pt x="2328" y="1"/>
                  </a:moveTo>
                  <a:cubicBezTo>
                    <a:pt x="2034" y="1"/>
                    <a:pt x="1736" y="65"/>
                    <a:pt x="1456" y="201"/>
                  </a:cubicBezTo>
                  <a:cubicBezTo>
                    <a:pt x="428" y="686"/>
                    <a:pt x="0" y="1913"/>
                    <a:pt x="486" y="2911"/>
                  </a:cubicBezTo>
                  <a:cubicBezTo>
                    <a:pt x="835" y="3652"/>
                    <a:pt x="1571" y="4081"/>
                    <a:pt x="2328" y="4081"/>
                  </a:cubicBezTo>
                  <a:cubicBezTo>
                    <a:pt x="2621" y="4081"/>
                    <a:pt x="2917" y="4017"/>
                    <a:pt x="3196" y="3881"/>
                  </a:cubicBezTo>
                  <a:cubicBezTo>
                    <a:pt x="4223" y="3396"/>
                    <a:pt x="4651" y="2170"/>
                    <a:pt x="4166" y="1142"/>
                  </a:cubicBezTo>
                  <a:cubicBezTo>
                    <a:pt x="3817" y="424"/>
                    <a:pt x="3084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6"/>
            <p:cNvSpPr/>
            <p:nvPr/>
          </p:nvSpPr>
          <p:spPr>
            <a:xfrm>
              <a:off x="4475850" y="2104350"/>
              <a:ext cx="154825" cy="70175"/>
            </a:xfrm>
            <a:custGeom>
              <a:avLst/>
              <a:gdLst/>
              <a:ahLst/>
              <a:cxnLst/>
              <a:rect l="l" t="t" r="r" b="b"/>
              <a:pathLst>
                <a:path w="6193" h="2807" extrusionOk="0">
                  <a:moveTo>
                    <a:pt x="4053" y="1"/>
                  </a:moveTo>
                  <a:cubicBezTo>
                    <a:pt x="3714" y="1"/>
                    <a:pt x="3348" y="44"/>
                    <a:pt x="2968" y="153"/>
                  </a:cubicBezTo>
                  <a:cubicBezTo>
                    <a:pt x="1798" y="438"/>
                    <a:pt x="828" y="1294"/>
                    <a:pt x="58" y="2664"/>
                  </a:cubicBezTo>
                  <a:cubicBezTo>
                    <a:pt x="1" y="2721"/>
                    <a:pt x="58" y="2778"/>
                    <a:pt x="115" y="2807"/>
                  </a:cubicBezTo>
                  <a:lnTo>
                    <a:pt x="229" y="2807"/>
                  </a:lnTo>
                  <a:cubicBezTo>
                    <a:pt x="942" y="1494"/>
                    <a:pt x="1912" y="667"/>
                    <a:pt x="2997" y="353"/>
                  </a:cubicBezTo>
                  <a:cubicBezTo>
                    <a:pt x="3340" y="262"/>
                    <a:pt x="3672" y="227"/>
                    <a:pt x="3983" y="227"/>
                  </a:cubicBezTo>
                  <a:cubicBezTo>
                    <a:pt x="5141" y="227"/>
                    <a:pt x="5993" y="724"/>
                    <a:pt x="5993" y="724"/>
                  </a:cubicBezTo>
                  <a:cubicBezTo>
                    <a:pt x="6016" y="731"/>
                    <a:pt x="6034" y="735"/>
                    <a:pt x="6050" y="735"/>
                  </a:cubicBezTo>
                  <a:cubicBezTo>
                    <a:pt x="6093" y="735"/>
                    <a:pt x="6114" y="708"/>
                    <a:pt x="6135" y="667"/>
                  </a:cubicBezTo>
                  <a:cubicBezTo>
                    <a:pt x="6192" y="610"/>
                    <a:pt x="6135" y="581"/>
                    <a:pt x="6107" y="524"/>
                  </a:cubicBezTo>
                  <a:cubicBezTo>
                    <a:pt x="6063" y="502"/>
                    <a:pt x="5215" y="1"/>
                    <a:pt x="4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6"/>
            <p:cNvSpPr/>
            <p:nvPr/>
          </p:nvSpPr>
          <p:spPr>
            <a:xfrm>
              <a:off x="4701975" y="2090575"/>
              <a:ext cx="46400" cy="76100"/>
            </a:xfrm>
            <a:custGeom>
              <a:avLst/>
              <a:gdLst/>
              <a:ahLst/>
              <a:cxnLst/>
              <a:rect l="l" t="t" r="r" b="b"/>
              <a:pathLst>
                <a:path w="1856" h="3044" extrusionOk="0">
                  <a:moveTo>
                    <a:pt x="726" y="1"/>
                  </a:moveTo>
                  <a:cubicBezTo>
                    <a:pt x="704" y="1"/>
                    <a:pt x="680" y="7"/>
                    <a:pt x="657" y="19"/>
                  </a:cubicBezTo>
                  <a:cubicBezTo>
                    <a:pt x="600" y="48"/>
                    <a:pt x="600" y="133"/>
                    <a:pt x="628" y="162"/>
                  </a:cubicBezTo>
                  <a:cubicBezTo>
                    <a:pt x="657" y="191"/>
                    <a:pt x="1655" y="1646"/>
                    <a:pt x="29" y="2873"/>
                  </a:cubicBezTo>
                  <a:cubicBezTo>
                    <a:pt x="1" y="2901"/>
                    <a:pt x="1" y="2930"/>
                    <a:pt x="1" y="2987"/>
                  </a:cubicBezTo>
                  <a:cubicBezTo>
                    <a:pt x="1" y="3015"/>
                    <a:pt x="29" y="3044"/>
                    <a:pt x="58" y="3044"/>
                  </a:cubicBezTo>
                  <a:lnTo>
                    <a:pt x="143" y="3044"/>
                  </a:lnTo>
                  <a:cubicBezTo>
                    <a:pt x="1056" y="3044"/>
                    <a:pt x="1570" y="2045"/>
                    <a:pt x="1627" y="2045"/>
                  </a:cubicBezTo>
                  <a:cubicBezTo>
                    <a:pt x="1655" y="1988"/>
                    <a:pt x="1627" y="1931"/>
                    <a:pt x="1598" y="1902"/>
                  </a:cubicBezTo>
                  <a:cubicBezTo>
                    <a:pt x="1573" y="1894"/>
                    <a:pt x="1553" y="1891"/>
                    <a:pt x="1536" y="1891"/>
                  </a:cubicBezTo>
                  <a:cubicBezTo>
                    <a:pt x="1496" y="1891"/>
                    <a:pt x="1476" y="1911"/>
                    <a:pt x="1456" y="1931"/>
                  </a:cubicBezTo>
                  <a:cubicBezTo>
                    <a:pt x="1456" y="1931"/>
                    <a:pt x="1056" y="2673"/>
                    <a:pt x="371" y="2815"/>
                  </a:cubicBezTo>
                  <a:cubicBezTo>
                    <a:pt x="1855" y="1589"/>
                    <a:pt x="799" y="48"/>
                    <a:pt x="799" y="48"/>
                  </a:cubicBezTo>
                  <a:cubicBezTo>
                    <a:pt x="783" y="14"/>
                    <a:pt x="756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6"/>
            <p:cNvSpPr/>
            <p:nvPr/>
          </p:nvSpPr>
          <p:spPr>
            <a:xfrm>
              <a:off x="4617800" y="2109325"/>
              <a:ext cx="82050" cy="60925"/>
            </a:xfrm>
            <a:custGeom>
              <a:avLst/>
              <a:gdLst/>
              <a:ahLst/>
              <a:cxnLst/>
              <a:rect l="l" t="t" r="r" b="b"/>
              <a:pathLst>
                <a:path w="3282" h="2437" extrusionOk="0">
                  <a:moveTo>
                    <a:pt x="145" y="0"/>
                  </a:moveTo>
                  <a:cubicBezTo>
                    <a:pt x="133" y="0"/>
                    <a:pt x="122" y="4"/>
                    <a:pt x="115" y="11"/>
                  </a:cubicBezTo>
                  <a:cubicBezTo>
                    <a:pt x="29" y="11"/>
                    <a:pt x="1" y="97"/>
                    <a:pt x="29" y="125"/>
                  </a:cubicBezTo>
                  <a:cubicBezTo>
                    <a:pt x="86" y="182"/>
                    <a:pt x="714" y="1752"/>
                    <a:pt x="3168" y="2436"/>
                  </a:cubicBezTo>
                  <a:cubicBezTo>
                    <a:pt x="3253" y="2436"/>
                    <a:pt x="3282" y="2408"/>
                    <a:pt x="3253" y="2379"/>
                  </a:cubicBezTo>
                  <a:cubicBezTo>
                    <a:pt x="3253" y="2322"/>
                    <a:pt x="3225" y="2265"/>
                    <a:pt x="3168" y="2265"/>
                  </a:cubicBezTo>
                  <a:cubicBezTo>
                    <a:pt x="857" y="1609"/>
                    <a:pt x="229" y="125"/>
                    <a:pt x="229" y="97"/>
                  </a:cubicBezTo>
                  <a:cubicBezTo>
                    <a:pt x="229" y="33"/>
                    <a:pt x="1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6"/>
            <p:cNvSpPr/>
            <p:nvPr/>
          </p:nvSpPr>
          <p:spPr>
            <a:xfrm>
              <a:off x="4308950" y="2645275"/>
              <a:ext cx="84200" cy="307475"/>
            </a:xfrm>
            <a:custGeom>
              <a:avLst/>
              <a:gdLst/>
              <a:ahLst/>
              <a:cxnLst/>
              <a:rect l="l" t="t" r="r" b="b"/>
              <a:pathLst>
                <a:path w="3368" h="12299" extrusionOk="0">
                  <a:moveTo>
                    <a:pt x="3224" y="1"/>
                  </a:moveTo>
                  <a:lnTo>
                    <a:pt x="0" y="12270"/>
                  </a:lnTo>
                  <a:lnTo>
                    <a:pt x="143" y="12298"/>
                  </a:lnTo>
                  <a:lnTo>
                    <a:pt x="3367" y="29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6"/>
            <p:cNvSpPr/>
            <p:nvPr/>
          </p:nvSpPr>
          <p:spPr>
            <a:xfrm>
              <a:off x="3636000" y="2293608"/>
              <a:ext cx="541856" cy="321328"/>
            </a:xfrm>
            <a:custGeom>
              <a:avLst/>
              <a:gdLst/>
              <a:ahLst/>
              <a:cxnLst/>
              <a:rect l="l" t="t" r="r" b="b"/>
              <a:pathLst>
                <a:path w="19352" h="11476" extrusionOk="0">
                  <a:moveTo>
                    <a:pt x="3183" y="1"/>
                  </a:moveTo>
                  <a:cubicBezTo>
                    <a:pt x="2431" y="1"/>
                    <a:pt x="2243" y="652"/>
                    <a:pt x="3082" y="1023"/>
                  </a:cubicBezTo>
                  <a:cubicBezTo>
                    <a:pt x="4138" y="1479"/>
                    <a:pt x="4138" y="1993"/>
                    <a:pt x="4109" y="2079"/>
                  </a:cubicBezTo>
                  <a:cubicBezTo>
                    <a:pt x="4109" y="2079"/>
                    <a:pt x="4109" y="2136"/>
                    <a:pt x="4081" y="2136"/>
                  </a:cubicBezTo>
                  <a:lnTo>
                    <a:pt x="856" y="2079"/>
                  </a:lnTo>
                  <a:cubicBezTo>
                    <a:pt x="172" y="2079"/>
                    <a:pt x="0" y="3049"/>
                    <a:pt x="685" y="3277"/>
                  </a:cubicBezTo>
                  <a:cubicBezTo>
                    <a:pt x="685" y="3277"/>
                    <a:pt x="698" y="3290"/>
                    <a:pt x="706" y="3290"/>
                  </a:cubicBezTo>
                  <a:cubicBezTo>
                    <a:pt x="711" y="3290"/>
                    <a:pt x="714" y="3286"/>
                    <a:pt x="714" y="3277"/>
                  </a:cubicBezTo>
                  <a:cubicBezTo>
                    <a:pt x="749" y="3264"/>
                    <a:pt x="779" y="3252"/>
                    <a:pt x="804" y="3242"/>
                  </a:cubicBezTo>
                  <a:lnTo>
                    <a:pt x="804" y="3242"/>
                  </a:lnTo>
                  <a:cubicBezTo>
                    <a:pt x="687" y="3317"/>
                    <a:pt x="514" y="3471"/>
                    <a:pt x="514" y="3705"/>
                  </a:cubicBezTo>
                  <a:cubicBezTo>
                    <a:pt x="471" y="4245"/>
                    <a:pt x="853" y="4311"/>
                    <a:pt x="1041" y="4311"/>
                  </a:cubicBezTo>
                  <a:cubicBezTo>
                    <a:pt x="1101" y="4311"/>
                    <a:pt x="1142" y="4304"/>
                    <a:pt x="1142" y="4304"/>
                  </a:cubicBezTo>
                  <a:lnTo>
                    <a:pt x="1142" y="4304"/>
                  </a:lnTo>
                  <a:cubicBezTo>
                    <a:pt x="1142" y="4304"/>
                    <a:pt x="314" y="4875"/>
                    <a:pt x="1113" y="5445"/>
                  </a:cubicBezTo>
                  <a:cubicBezTo>
                    <a:pt x="1113" y="5445"/>
                    <a:pt x="742" y="5930"/>
                    <a:pt x="2854" y="6501"/>
                  </a:cubicBezTo>
                  <a:cubicBezTo>
                    <a:pt x="4737" y="7043"/>
                    <a:pt x="13981" y="10125"/>
                    <a:pt x="18004" y="11437"/>
                  </a:cubicBezTo>
                  <a:cubicBezTo>
                    <a:pt x="18095" y="11464"/>
                    <a:pt x="18186" y="11476"/>
                    <a:pt x="18275" y="11476"/>
                  </a:cubicBezTo>
                  <a:cubicBezTo>
                    <a:pt x="18856" y="11476"/>
                    <a:pt x="19351" y="10943"/>
                    <a:pt x="19203" y="10324"/>
                  </a:cubicBezTo>
                  <a:lnTo>
                    <a:pt x="18204" y="6330"/>
                  </a:lnTo>
                  <a:lnTo>
                    <a:pt x="6991" y="3077"/>
                  </a:lnTo>
                  <a:lnTo>
                    <a:pt x="6962" y="3077"/>
                  </a:lnTo>
                  <a:cubicBezTo>
                    <a:pt x="6877" y="2935"/>
                    <a:pt x="6163" y="1622"/>
                    <a:pt x="4537" y="509"/>
                  </a:cubicBezTo>
                  <a:cubicBezTo>
                    <a:pt x="3996" y="140"/>
                    <a:pt x="3529" y="1"/>
                    <a:pt x="3183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6"/>
            <p:cNvSpPr/>
            <p:nvPr/>
          </p:nvSpPr>
          <p:spPr>
            <a:xfrm>
              <a:off x="4079380" y="2084392"/>
              <a:ext cx="234108" cy="532952"/>
            </a:xfrm>
            <a:custGeom>
              <a:avLst/>
              <a:gdLst/>
              <a:ahLst/>
              <a:cxnLst/>
              <a:rect l="l" t="t" r="r" b="b"/>
              <a:pathLst>
                <a:path w="8361" h="19034" extrusionOk="0">
                  <a:moveTo>
                    <a:pt x="5635" y="1"/>
                  </a:moveTo>
                  <a:cubicBezTo>
                    <a:pt x="4547" y="1"/>
                    <a:pt x="3602" y="713"/>
                    <a:pt x="3368" y="1790"/>
                  </a:cubicBezTo>
                  <a:lnTo>
                    <a:pt x="2084" y="7553"/>
                  </a:lnTo>
                  <a:lnTo>
                    <a:pt x="1741" y="9094"/>
                  </a:lnTo>
                  <a:lnTo>
                    <a:pt x="372" y="15485"/>
                  </a:lnTo>
                  <a:cubicBezTo>
                    <a:pt x="1" y="17054"/>
                    <a:pt x="971" y="18652"/>
                    <a:pt x="2512" y="18966"/>
                  </a:cubicBezTo>
                  <a:cubicBezTo>
                    <a:pt x="2709" y="19012"/>
                    <a:pt x="2906" y="19033"/>
                    <a:pt x="3100" y="19033"/>
                  </a:cubicBezTo>
                  <a:cubicBezTo>
                    <a:pt x="4368" y="19033"/>
                    <a:pt x="5513" y="18102"/>
                    <a:pt x="5736" y="16741"/>
                  </a:cubicBezTo>
                  <a:lnTo>
                    <a:pt x="8332" y="3216"/>
                  </a:lnTo>
                  <a:cubicBezTo>
                    <a:pt x="8361" y="3074"/>
                    <a:pt x="8361" y="2903"/>
                    <a:pt x="8361" y="2760"/>
                  </a:cubicBezTo>
                  <a:cubicBezTo>
                    <a:pt x="8361" y="1562"/>
                    <a:pt x="7533" y="477"/>
                    <a:pt x="6364" y="106"/>
                  </a:cubicBezTo>
                  <a:cubicBezTo>
                    <a:pt x="6118" y="35"/>
                    <a:pt x="5873" y="1"/>
                    <a:pt x="5635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6"/>
            <p:cNvSpPr/>
            <p:nvPr/>
          </p:nvSpPr>
          <p:spPr>
            <a:xfrm>
              <a:off x="4115332" y="2074424"/>
              <a:ext cx="207760" cy="265496"/>
            </a:xfrm>
            <a:custGeom>
              <a:avLst/>
              <a:gdLst/>
              <a:ahLst/>
              <a:cxnLst/>
              <a:rect l="l" t="t" r="r" b="b"/>
              <a:pathLst>
                <a:path w="7420" h="9482" extrusionOk="0">
                  <a:moveTo>
                    <a:pt x="4148" y="0"/>
                  </a:moveTo>
                  <a:cubicBezTo>
                    <a:pt x="2564" y="0"/>
                    <a:pt x="1115" y="1462"/>
                    <a:pt x="800" y="3430"/>
                  </a:cubicBezTo>
                  <a:lnTo>
                    <a:pt x="1" y="8280"/>
                  </a:lnTo>
                  <a:lnTo>
                    <a:pt x="2112" y="8994"/>
                  </a:lnTo>
                  <a:cubicBezTo>
                    <a:pt x="3102" y="9311"/>
                    <a:pt x="4141" y="9482"/>
                    <a:pt x="5181" y="9482"/>
                  </a:cubicBezTo>
                  <a:cubicBezTo>
                    <a:pt x="5730" y="9482"/>
                    <a:pt x="6278" y="9434"/>
                    <a:pt x="6820" y="9336"/>
                  </a:cubicBezTo>
                  <a:lnTo>
                    <a:pt x="7077" y="4457"/>
                  </a:lnTo>
                  <a:cubicBezTo>
                    <a:pt x="7419" y="2317"/>
                    <a:pt x="6278" y="320"/>
                    <a:pt x="4566" y="34"/>
                  </a:cubicBezTo>
                  <a:cubicBezTo>
                    <a:pt x="4426" y="12"/>
                    <a:pt x="4287" y="0"/>
                    <a:pt x="4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6"/>
            <p:cNvSpPr/>
            <p:nvPr/>
          </p:nvSpPr>
          <p:spPr>
            <a:xfrm>
              <a:off x="4115015" y="2199192"/>
              <a:ext cx="191744" cy="143052"/>
            </a:xfrm>
            <a:custGeom>
              <a:avLst/>
              <a:gdLst/>
              <a:ahLst/>
              <a:cxnLst/>
              <a:rect l="l" t="t" r="r" b="b"/>
              <a:pathLst>
                <a:path w="6848" h="5109" extrusionOk="0">
                  <a:moveTo>
                    <a:pt x="628" y="1"/>
                  </a:moveTo>
                  <a:cubicBezTo>
                    <a:pt x="571" y="1"/>
                    <a:pt x="542" y="1"/>
                    <a:pt x="542" y="29"/>
                  </a:cubicBezTo>
                  <a:lnTo>
                    <a:pt x="0" y="3853"/>
                  </a:lnTo>
                  <a:cubicBezTo>
                    <a:pt x="0" y="3881"/>
                    <a:pt x="0" y="3938"/>
                    <a:pt x="57" y="3938"/>
                  </a:cubicBezTo>
                  <a:lnTo>
                    <a:pt x="1684" y="4538"/>
                  </a:lnTo>
                  <a:cubicBezTo>
                    <a:pt x="2711" y="4937"/>
                    <a:pt x="3795" y="5108"/>
                    <a:pt x="4851" y="5108"/>
                  </a:cubicBezTo>
                  <a:cubicBezTo>
                    <a:pt x="5421" y="5108"/>
                    <a:pt x="5963" y="5080"/>
                    <a:pt x="6505" y="4966"/>
                  </a:cubicBezTo>
                  <a:cubicBezTo>
                    <a:pt x="6505" y="4966"/>
                    <a:pt x="6534" y="4966"/>
                    <a:pt x="6534" y="4937"/>
                  </a:cubicBezTo>
                  <a:lnTo>
                    <a:pt x="6848" y="3168"/>
                  </a:lnTo>
                  <a:cubicBezTo>
                    <a:pt x="6848" y="3139"/>
                    <a:pt x="6848" y="3111"/>
                    <a:pt x="6819" y="3111"/>
                  </a:cubicBezTo>
                  <a:cubicBezTo>
                    <a:pt x="6791" y="3111"/>
                    <a:pt x="6762" y="3111"/>
                    <a:pt x="6762" y="3139"/>
                  </a:cubicBezTo>
                  <a:lnTo>
                    <a:pt x="6420" y="4851"/>
                  </a:lnTo>
                  <a:cubicBezTo>
                    <a:pt x="5887" y="4946"/>
                    <a:pt x="5351" y="4994"/>
                    <a:pt x="4818" y="4994"/>
                  </a:cubicBezTo>
                  <a:cubicBezTo>
                    <a:pt x="3751" y="4994"/>
                    <a:pt x="2692" y="4804"/>
                    <a:pt x="1684" y="4423"/>
                  </a:cubicBezTo>
                  <a:lnTo>
                    <a:pt x="114" y="3824"/>
                  </a:lnTo>
                  <a:lnTo>
                    <a:pt x="656" y="87"/>
                  </a:lnTo>
                  <a:cubicBezTo>
                    <a:pt x="685" y="29"/>
                    <a:pt x="656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6"/>
            <p:cNvSpPr/>
            <p:nvPr/>
          </p:nvSpPr>
          <p:spPr>
            <a:xfrm>
              <a:off x="3640004" y="2350112"/>
              <a:ext cx="502516" cy="265356"/>
            </a:xfrm>
            <a:custGeom>
              <a:avLst/>
              <a:gdLst/>
              <a:ahLst/>
              <a:cxnLst/>
              <a:rect l="l" t="t" r="r" b="b"/>
              <a:pathLst>
                <a:path w="17947" h="9477" extrusionOk="0">
                  <a:moveTo>
                    <a:pt x="661" y="0"/>
                  </a:moveTo>
                  <a:cubicBezTo>
                    <a:pt x="447" y="0"/>
                    <a:pt x="81" y="154"/>
                    <a:pt x="29" y="574"/>
                  </a:cubicBezTo>
                  <a:cubicBezTo>
                    <a:pt x="0" y="974"/>
                    <a:pt x="285" y="1145"/>
                    <a:pt x="514" y="1202"/>
                  </a:cubicBezTo>
                  <a:cubicBezTo>
                    <a:pt x="400" y="1287"/>
                    <a:pt x="257" y="1459"/>
                    <a:pt x="285" y="1772"/>
                  </a:cubicBezTo>
                  <a:cubicBezTo>
                    <a:pt x="314" y="2143"/>
                    <a:pt x="571" y="2286"/>
                    <a:pt x="713" y="2315"/>
                  </a:cubicBezTo>
                  <a:cubicBezTo>
                    <a:pt x="656" y="2400"/>
                    <a:pt x="542" y="2571"/>
                    <a:pt x="542" y="2857"/>
                  </a:cubicBezTo>
                  <a:cubicBezTo>
                    <a:pt x="542" y="3256"/>
                    <a:pt x="742" y="3427"/>
                    <a:pt x="856" y="3456"/>
                  </a:cubicBezTo>
                  <a:cubicBezTo>
                    <a:pt x="856" y="3599"/>
                    <a:pt x="885" y="3912"/>
                    <a:pt x="1427" y="4141"/>
                  </a:cubicBezTo>
                  <a:cubicBezTo>
                    <a:pt x="2083" y="4426"/>
                    <a:pt x="7961" y="6195"/>
                    <a:pt x="8217" y="6281"/>
                  </a:cubicBezTo>
                  <a:lnTo>
                    <a:pt x="17861" y="9476"/>
                  </a:lnTo>
                  <a:cubicBezTo>
                    <a:pt x="17918" y="9476"/>
                    <a:pt x="17947" y="9448"/>
                    <a:pt x="17947" y="9448"/>
                  </a:cubicBezTo>
                  <a:cubicBezTo>
                    <a:pt x="17947" y="9419"/>
                    <a:pt x="17947" y="9362"/>
                    <a:pt x="17918" y="9362"/>
                  </a:cubicBezTo>
                  <a:lnTo>
                    <a:pt x="8274" y="6166"/>
                  </a:lnTo>
                  <a:cubicBezTo>
                    <a:pt x="8217" y="6138"/>
                    <a:pt x="2112" y="4283"/>
                    <a:pt x="1512" y="4027"/>
                  </a:cubicBezTo>
                  <a:cubicBezTo>
                    <a:pt x="942" y="3770"/>
                    <a:pt x="999" y="3456"/>
                    <a:pt x="999" y="3456"/>
                  </a:cubicBezTo>
                  <a:lnTo>
                    <a:pt x="999" y="3427"/>
                  </a:lnTo>
                  <a:cubicBezTo>
                    <a:pt x="999" y="3370"/>
                    <a:pt x="970" y="3370"/>
                    <a:pt x="970" y="3370"/>
                  </a:cubicBezTo>
                  <a:cubicBezTo>
                    <a:pt x="970" y="3370"/>
                    <a:pt x="685" y="3313"/>
                    <a:pt x="685" y="2885"/>
                  </a:cubicBezTo>
                  <a:cubicBezTo>
                    <a:pt x="713" y="2457"/>
                    <a:pt x="942" y="2343"/>
                    <a:pt x="942" y="2343"/>
                  </a:cubicBezTo>
                  <a:cubicBezTo>
                    <a:pt x="970" y="2315"/>
                    <a:pt x="970" y="2315"/>
                    <a:pt x="970" y="2286"/>
                  </a:cubicBezTo>
                  <a:cubicBezTo>
                    <a:pt x="942" y="2286"/>
                    <a:pt x="942" y="2258"/>
                    <a:pt x="885" y="2258"/>
                  </a:cubicBezTo>
                  <a:cubicBezTo>
                    <a:pt x="885" y="2258"/>
                    <a:pt x="457" y="2258"/>
                    <a:pt x="428" y="1772"/>
                  </a:cubicBezTo>
                  <a:cubicBezTo>
                    <a:pt x="371" y="1345"/>
                    <a:pt x="685" y="1230"/>
                    <a:pt x="685" y="1230"/>
                  </a:cubicBezTo>
                  <a:cubicBezTo>
                    <a:pt x="713" y="1230"/>
                    <a:pt x="713" y="1202"/>
                    <a:pt x="713" y="1173"/>
                  </a:cubicBezTo>
                  <a:cubicBezTo>
                    <a:pt x="713" y="1173"/>
                    <a:pt x="713" y="1145"/>
                    <a:pt x="685" y="1145"/>
                  </a:cubicBezTo>
                  <a:cubicBezTo>
                    <a:pt x="656" y="1145"/>
                    <a:pt x="114" y="1116"/>
                    <a:pt x="143" y="603"/>
                  </a:cubicBezTo>
                  <a:cubicBezTo>
                    <a:pt x="171" y="146"/>
                    <a:pt x="685" y="146"/>
                    <a:pt x="713" y="146"/>
                  </a:cubicBezTo>
                  <a:lnTo>
                    <a:pt x="3938" y="175"/>
                  </a:lnTo>
                  <a:cubicBezTo>
                    <a:pt x="3966" y="175"/>
                    <a:pt x="3995" y="146"/>
                    <a:pt x="3995" y="118"/>
                  </a:cubicBezTo>
                  <a:cubicBezTo>
                    <a:pt x="3995" y="61"/>
                    <a:pt x="3966" y="32"/>
                    <a:pt x="3938" y="32"/>
                  </a:cubicBezTo>
                  <a:lnTo>
                    <a:pt x="713" y="4"/>
                  </a:lnTo>
                  <a:cubicBezTo>
                    <a:pt x="697" y="1"/>
                    <a:pt x="680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56"/>
          <p:cNvGrpSpPr/>
          <p:nvPr/>
        </p:nvGrpSpPr>
        <p:grpSpPr>
          <a:xfrm rot="-2700000">
            <a:off x="8064217" y="1049118"/>
            <a:ext cx="476942" cy="1078553"/>
            <a:chOff x="6443012" y="2544655"/>
            <a:chExt cx="528107" cy="1194257"/>
          </a:xfrm>
        </p:grpSpPr>
        <p:sp>
          <p:nvSpPr>
            <p:cNvPr id="1673" name="Google Shape;1673;p56"/>
            <p:cNvSpPr/>
            <p:nvPr/>
          </p:nvSpPr>
          <p:spPr>
            <a:xfrm>
              <a:off x="6538014" y="2982106"/>
              <a:ext cx="211022" cy="187604"/>
            </a:xfrm>
            <a:custGeom>
              <a:avLst/>
              <a:gdLst/>
              <a:ahLst/>
              <a:cxnLst/>
              <a:rect l="l" t="t" r="r" b="b"/>
              <a:pathLst>
                <a:path w="6506" h="5784" extrusionOk="0">
                  <a:moveTo>
                    <a:pt x="1465" y="0"/>
                  </a:moveTo>
                  <a:cubicBezTo>
                    <a:pt x="943" y="0"/>
                    <a:pt x="633" y="297"/>
                    <a:pt x="457" y="682"/>
                  </a:cubicBezTo>
                  <a:cubicBezTo>
                    <a:pt x="0" y="1633"/>
                    <a:pt x="381" y="3098"/>
                    <a:pt x="1332" y="4144"/>
                  </a:cubicBezTo>
                  <a:cubicBezTo>
                    <a:pt x="2591" y="5509"/>
                    <a:pt x="4148" y="5784"/>
                    <a:pt x="5231" y="5784"/>
                  </a:cubicBezTo>
                  <a:cubicBezTo>
                    <a:pt x="5310" y="5784"/>
                    <a:pt x="5386" y="5782"/>
                    <a:pt x="5459" y="5780"/>
                  </a:cubicBezTo>
                  <a:cubicBezTo>
                    <a:pt x="6087" y="5723"/>
                    <a:pt x="6505" y="5095"/>
                    <a:pt x="6258" y="4524"/>
                  </a:cubicBezTo>
                  <a:cubicBezTo>
                    <a:pt x="6011" y="3992"/>
                    <a:pt x="5630" y="3250"/>
                    <a:pt x="4965" y="2375"/>
                  </a:cubicBezTo>
                  <a:cubicBezTo>
                    <a:pt x="4413" y="1633"/>
                    <a:pt x="3747" y="1024"/>
                    <a:pt x="2968" y="549"/>
                  </a:cubicBezTo>
                  <a:cubicBezTo>
                    <a:pt x="2335" y="157"/>
                    <a:pt x="1844" y="0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6"/>
            <p:cNvSpPr/>
            <p:nvPr/>
          </p:nvSpPr>
          <p:spPr>
            <a:xfrm>
              <a:off x="6443629" y="2750650"/>
              <a:ext cx="328242" cy="988262"/>
            </a:xfrm>
            <a:custGeom>
              <a:avLst/>
              <a:gdLst/>
              <a:ahLst/>
              <a:cxnLst/>
              <a:rect l="l" t="t" r="r" b="b"/>
              <a:pathLst>
                <a:path w="10120" h="30469" extrusionOk="0">
                  <a:moveTo>
                    <a:pt x="9929" y="1"/>
                  </a:moveTo>
                  <a:cubicBezTo>
                    <a:pt x="9853" y="1"/>
                    <a:pt x="9796" y="39"/>
                    <a:pt x="9796" y="115"/>
                  </a:cubicBezTo>
                  <a:cubicBezTo>
                    <a:pt x="9796" y="191"/>
                    <a:pt x="9872" y="6277"/>
                    <a:pt x="8712" y="13030"/>
                  </a:cubicBezTo>
                  <a:cubicBezTo>
                    <a:pt x="8027" y="16986"/>
                    <a:pt x="7076" y="20372"/>
                    <a:pt x="5839" y="23111"/>
                  </a:cubicBezTo>
                  <a:cubicBezTo>
                    <a:pt x="4318" y="26535"/>
                    <a:pt x="2378" y="28931"/>
                    <a:pt x="76" y="30263"/>
                  </a:cubicBezTo>
                  <a:cubicBezTo>
                    <a:pt x="38" y="30301"/>
                    <a:pt x="0" y="30358"/>
                    <a:pt x="38" y="30415"/>
                  </a:cubicBezTo>
                  <a:cubicBezTo>
                    <a:pt x="78" y="30442"/>
                    <a:pt x="119" y="30469"/>
                    <a:pt x="152" y="30469"/>
                  </a:cubicBezTo>
                  <a:cubicBezTo>
                    <a:pt x="166" y="30469"/>
                    <a:pt x="179" y="30464"/>
                    <a:pt x="190" y="30453"/>
                  </a:cubicBezTo>
                  <a:cubicBezTo>
                    <a:pt x="2549" y="29102"/>
                    <a:pt x="4508" y="26649"/>
                    <a:pt x="6049" y="23187"/>
                  </a:cubicBezTo>
                  <a:cubicBezTo>
                    <a:pt x="7285" y="20429"/>
                    <a:pt x="8255" y="17005"/>
                    <a:pt x="8940" y="13030"/>
                  </a:cubicBezTo>
                  <a:cubicBezTo>
                    <a:pt x="10119" y="6277"/>
                    <a:pt x="10043" y="153"/>
                    <a:pt x="10043" y="96"/>
                  </a:cubicBezTo>
                  <a:cubicBezTo>
                    <a:pt x="10043" y="20"/>
                    <a:pt x="9986" y="1"/>
                    <a:pt x="9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6"/>
            <p:cNvSpPr/>
            <p:nvPr/>
          </p:nvSpPr>
          <p:spPr>
            <a:xfrm>
              <a:off x="6641028" y="2544655"/>
              <a:ext cx="154261" cy="208492"/>
            </a:xfrm>
            <a:custGeom>
              <a:avLst/>
              <a:gdLst/>
              <a:ahLst/>
              <a:cxnLst/>
              <a:rect l="l" t="t" r="r" b="b"/>
              <a:pathLst>
                <a:path w="4756" h="6428" extrusionOk="0">
                  <a:moveTo>
                    <a:pt x="2444" y="0"/>
                  </a:moveTo>
                  <a:cubicBezTo>
                    <a:pt x="2240" y="0"/>
                    <a:pt x="2038" y="36"/>
                    <a:pt x="1846" y="94"/>
                  </a:cubicBezTo>
                  <a:cubicBezTo>
                    <a:pt x="724" y="436"/>
                    <a:pt x="1" y="1558"/>
                    <a:pt x="134" y="2719"/>
                  </a:cubicBezTo>
                  <a:cubicBezTo>
                    <a:pt x="381" y="5362"/>
                    <a:pt x="3843" y="6428"/>
                    <a:pt x="3843" y="6428"/>
                  </a:cubicBezTo>
                  <a:cubicBezTo>
                    <a:pt x="3843" y="6428"/>
                    <a:pt x="4528" y="5762"/>
                    <a:pt x="4699" y="3765"/>
                  </a:cubicBezTo>
                  <a:cubicBezTo>
                    <a:pt x="4756" y="2909"/>
                    <a:pt x="4604" y="2053"/>
                    <a:pt x="4185" y="1292"/>
                  </a:cubicBezTo>
                  <a:cubicBezTo>
                    <a:pt x="3674" y="312"/>
                    <a:pt x="3046" y="0"/>
                    <a:pt x="2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6"/>
            <p:cNvSpPr/>
            <p:nvPr/>
          </p:nvSpPr>
          <p:spPr>
            <a:xfrm>
              <a:off x="6562697" y="2768781"/>
              <a:ext cx="204827" cy="159580"/>
            </a:xfrm>
            <a:custGeom>
              <a:avLst/>
              <a:gdLst/>
              <a:ahLst/>
              <a:cxnLst/>
              <a:rect l="l" t="t" r="r" b="b"/>
              <a:pathLst>
                <a:path w="6315" h="4920" extrusionOk="0">
                  <a:moveTo>
                    <a:pt x="2166" y="0"/>
                  </a:moveTo>
                  <a:cubicBezTo>
                    <a:pt x="1492" y="0"/>
                    <a:pt x="1022" y="335"/>
                    <a:pt x="704" y="754"/>
                  </a:cubicBezTo>
                  <a:cubicBezTo>
                    <a:pt x="0" y="1705"/>
                    <a:pt x="95" y="3017"/>
                    <a:pt x="894" y="3835"/>
                  </a:cubicBezTo>
                  <a:cubicBezTo>
                    <a:pt x="1718" y="4684"/>
                    <a:pt x="2856" y="4920"/>
                    <a:pt x="3864" y="4920"/>
                  </a:cubicBezTo>
                  <a:cubicBezTo>
                    <a:pt x="5114" y="4920"/>
                    <a:pt x="6163" y="4558"/>
                    <a:pt x="6163" y="4558"/>
                  </a:cubicBezTo>
                  <a:cubicBezTo>
                    <a:pt x="6163" y="4558"/>
                    <a:pt x="6315" y="3607"/>
                    <a:pt x="5231" y="1914"/>
                  </a:cubicBezTo>
                  <a:cubicBezTo>
                    <a:pt x="4755" y="1210"/>
                    <a:pt x="4109" y="640"/>
                    <a:pt x="3329" y="278"/>
                  </a:cubicBezTo>
                  <a:cubicBezTo>
                    <a:pt x="2887" y="83"/>
                    <a:pt x="2501" y="0"/>
                    <a:pt x="2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6"/>
            <p:cNvSpPr/>
            <p:nvPr/>
          </p:nvSpPr>
          <p:spPr>
            <a:xfrm>
              <a:off x="6443012" y="3261631"/>
              <a:ext cx="257891" cy="144693"/>
            </a:xfrm>
            <a:custGeom>
              <a:avLst/>
              <a:gdLst/>
              <a:ahLst/>
              <a:cxnLst/>
              <a:rect l="l" t="t" r="r" b="b"/>
              <a:pathLst>
                <a:path w="7951" h="4461" extrusionOk="0">
                  <a:moveTo>
                    <a:pt x="3461" y="0"/>
                  </a:moveTo>
                  <a:cubicBezTo>
                    <a:pt x="2934" y="0"/>
                    <a:pt x="2415" y="67"/>
                    <a:pt x="1921" y="205"/>
                  </a:cubicBezTo>
                  <a:cubicBezTo>
                    <a:pt x="285" y="642"/>
                    <a:pt x="0" y="1498"/>
                    <a:pt x="152" y="2297"/>
                  </a:cubicBezTo>
                  <a:cubicBezTo>
                    <a:pt x="380" y="3458"/>
                    <a:pt x="1598" y="4371"/>
                    <a:pt x="2967" y="4447"/>
                  </a:cubicBezTo>
                  <a:cubicBezTo>
                    <a:pt x="3086" y="4456"/>
                    <a:pt x="3203" y="4460"/>
                    <a:pt x="3319" y="4460"/>
                  </a:cubicBezTo>
                  <a:cubicBezTo>
                    <a:pt x="6277" y="4460"/>
                    <a:pt x="7951" y="1517"/>
                    <a:pt x="7951" y="1517"/>
                  </a:cubicBezTo>
                  <a:cubicBezTo>
                    <a:pt x="7951" y="1517"/>
                    <a:pt x="7247" y="700"/>
                    <a:pt x="4926" y="167"/>
                  </a:cubicBezTo>
                  <a:cubicBezTo>
                    <a:pt x="4442" y="57"/>
                    <a:pt x="3948" y="0"/>
                    <a:pt x="3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6"/>
            <p:cNvSpPr/>
            <p:nvPr/>
          </p:nvSpPr>
          <p:spPr>
            <a:xfrm>
              <a:off x="6756399" y="2678190"/>
              <a:ext cx="187572" cy="182966"/>
            </a:xfrm>
            <a:custGeom>
              <a:avLst/>
              <a:gdLst/>
              <a:ahLst/>
              <a:cxnLst/>
              <a:rect l="l" t="t" r="r" b="b"/>
              <a:pathLst>
                <a:path w="5783" h="5641" extrusionOk="0">
                  <a:moveTo>
                    <a:pt x="3568" y="1"/>
                  </a:moveTo>
                  <a:cubicBezTo>
                    <a:pt x="3115" y="1"/>
                    <a:pt x="2586" y="196"/>
                    <a:pt x="1979" y="713"/>
                  </a:cubicBezTo>
                  <a:cubicBezTo>
                    <a:pt x="1332" y="1284"/>
                    <a:pt x="857" y="2025"/>
                    <a:pt x="609" y="2862"/>
                  </a:cubicBezTo>
                  <a:cubicBezTo>
                    <a:pt x="1" y="4783"/>
                    <a:pt x="400" y="5639"/>
                    <a:pt x="400" y="5639"/>
                  </a:cubicBezTo>
                  <a:cubicBezTo>
                    <a:pt x="400" y="5639"/>
                    <a:pt x="437" y="5641"/>
                    <a:pt x="504" y="5641"/>
                  </a:cubicBezTo>
                  <a:cubicBezTo>
                    <a:pt x="1104" y="5641"/>
                    <a:pt x="4139" y="5533"/>
                    <a:pt x="5250" y="3395"/>
                  </a:cubicBezTo>
                  <a:cubicBezTo>
                    <a:pt x="5783" y="2349"/>
                    <a:pt x="5555" y="1074"/>
                    <a:pt x="4623" y="390"/>
                  </a:cubicBezTo>
                  <a:cubicBezTo>
                    <a:pt x="4332" y="163"/>
                    <a:pt x="3982" y="1"/>
                    <a:pt x="3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6"/>
            <p:cNvSpPr/>
            <p:nvPr/>
          </p:nvSpPr>
          <p:spPr>
            <a:xfrm>
              <a:off x="6745306" y="2904035"/>
              <a:ext cx="225812" cy="181052"/>
            </a:xfrm>
            <a:custGeom>
              <a:avLst/>
              <a:gdLst/>
              <a:ahLst/>
              <a:cxnLst/>
              <a:rect l="l" t="t" r="r" b="b"/>
              <a:pathLst>
                <a:path w="6962" h="5582" extrusionOk="0">
                  <a:moveTo>
                    <a:pt x="5582" y="0"/>
                  </a:moveTo>
                  <a:cubicBezTo>
                    <a:pt x="5211" y="0"/>
                    <a:pt x="4725" y="135"/>
                    <a:pt x="4090" y="464"/>
                  </a:cubicBezTo>
                  <a:cubicBezTo>
                    <a:pt x="3291" y="883"/>
                    <a:pt x="2549" y="1453"/>
                    <a:pt x="1959" y="2176"/>
                  </a:cubicBezTo>
                  <a:cubicBezTo>
                    <a:pt x="171" y="4211"/>
                    <a:pt x="0" y="5315"/>
                    <a:pt x="0" y="5315"/>
                  </a:cubicBezTo>
                  <a:cubicBezTo>
                    <a:pt x="0" y="5315"/>
                    <a:pt x="717" y="5581"/>
                    <a:pt x="1735" y="5581"/>
                  </a:cubicBezTo>
                  <a:cubicBezTo>
                    <a:pt x="2789" y="5581"/>
                    <a:pt x="4164" y="5296"/>
                    <a:pt x="5402" y="4135"/>
                  </a:cubicBezTo>
                  <a:cubicBezTo>
                    <a:pt x="6448" y="3165"/>
                    <a:pt x="6962" y="1739"/>
                    <a:pt x="6620" y="750"/>
                  </a:cubicBezTo>
                  <a:cubicBezTo>
                    <a:pt x="6458" y="322"/>
                    <a:pt x="6156" y="0"/>
                    <a:pt x="5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6"/>
            <p:cNvSpPr/>
            <p:nvPr/>
          </p:nvSpPr>
          <p:spPr>
            <a:xfrm>
              <a:off x="6695940" y="3148303"/>
              <a:ext cx="209173" cy="158348"/>
            </a:xfrm>
            <a:custGeom>
              <a:avLst/>
              <a:gdLst/>
              <a:ahLst/>
              <a:cxnLst/>
              <a:rect l="l" t="t" r="r" b="b"/>
              <a:pathLst>
                <a:path w="6449" h="4882" extrusionOk="0">
                  <a:moveTo>
                    <a:pt x="4346" y="0"/>
                  </a:moveTo>
                  <a:cubicBezTo>
                    <a:pt x="4022" y="0"/>
                    <a:pt x="3647" y="76"/>
                    <a:pt x="3215" y="256"/>
                  </a:cubicBezTo>
                  <a:cubicBezTo>
                    <a:pt x="2397" y="580"/>
                    <a:pt x="1712" y="1131"/>
                    <a:pt x="1199" y="1835"/>
                  </a:cubicBezTo>
                  <a:cubicBezTo>
                    <a:pt x="1" y="3452"/>
                    <a:pt x="96" y="4441"/>
                    <a:pt x="96" y="4441"/>
                  </a:cubicBezTo>
                  <a:cubicBezTo>
                    <a:pt x="96" y="4441"/>
                    <a:pt x="1236" y="4881"/>
                    <a:pt x="2575" y="4881"/>
                  </a:cubicBezTo>
                  <a:cubicBezTo>
                    <a:pt x="3531" y="4881"/>
                    <a:pt x="4587" y="4657"/>
                    <a:pt x="5403" y="3889"/>
                  </a:cubicBezTo>
                  <a:cubicBezTo>
                    <a:pt x="6258" y="3071"/>
                    <a:pt x="6449" y="1778"/>
                    <a:pt x="5802" y="789"/>
                  </a:cubicBezTo>
                  <a:cubicBezTo>
                    <a:pt x="5515" y="359"/>
                    <a:pt x="5050" y="0"/>
                    <a:pt x="4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6"/>
            <p:cNvSpPr/>
            <p:nvPr/>
          </p:nvSpPr>
          <p:spPr>
            <a:xfrm>
              <a:off x="6602787" y="3413362"/>
              <a:ext cx="251112" cy="172360"/>
            </a:xfrm>
            <a:custGeom>
              <a:avLst/>
              <a:gdLst/>
              <a:ahLst/>
              <a:cxnLst/>
              <a:rect l="l" t="t" r="r" b="b"/>
              <a:pathLst>
                <a:path w="7742" h="5314" extrusionOk="0">
                  <a:moveTo>
                    <a:pt x="5862" y="0"/>
                  </a:moveTo>
                  <a:cubicBezTo>
                    <a:pt x="5562" y="0"/>
                    <a:pt x="5209" y="51"/>
                    <a:pt x="4794" y="168"/>
                  </a:cubicBezTo>
                  <a:cubicBezTo>
                    <a:pt x="3824" y="434"/>
                    <a:pt x="2873" y="986"/>
                    <a:pt x="2093" y="1728"/>
                  </a:cubicBezTo>
                  <a:cubicBezTo>
                    <a:pt x="229" y="3440"/>
                    <a:pt x="0" y="4505"/>
                    <a:pt x="0" y="4505"/>
                  </a:cubicBezTo>
                  <a:cubicBezTo>
                    <a:pt x="0" y="4505"/>
                    <a:pt x="1376" y="5314"/>
                    <a:pt x="3101" y="5314"/>
                  </a:cubicBezTo>
                  <a:cubicBezTo>
                    <a:pt x="3981" y="5314"/>
                    <a:pt x="4952" y="5103"/>
                    <a:pt x="5878" y="4467"/>
                  </a:cubicBezTo>
                  <a:cubicBezTo>
                    <a:pt x="7076" y="3630"/>
                    <a:pt x="7742" y="2203"/>
                    <a:pt x="7400" y="1062"/>
                  </a:cubicBezTo>
                  <a:cubicBezTo>
                    <a:pt x="7213" y="488"/>
                    <a:pt x="6788" y="0"/>
                    <a:pt x="5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2" name="Google Shape;1682;p56"/>
          <p:cNvGrpSpPr/>
          <p:nvPr/>
        </p:nvGrpSpPr>
        <p:grpSpPr>
          <a:xfrm>
            <a:off x="5619723" y="3857115"/>
            <a:ext cx="1451435" cy="747515"/>
            <a:chOff x="3697562" y="3855981"/>
            <a:chExt cx="1451435" cy="747515"/>
          </a:xfrm>
        </p:grpSpPr>
        <p:grpSp>
          <p:nvGrpSpPr>
            <p:cNvPr id="1683" name="Google Shape;1683;p56"/>
            <p:cNvGrpSpPr/>
            <p:nvPr/>
          </p:nvGrpSpPr>
          <p:grpSpPr>
            <a:xfrm>
              <a:off x="3697562" y="3855981"/>
              <a:ext cx="727655" cy="627544"/>
              <a:chOff x="42224" y="3185084"/>
              <a:chExt cx="547892" cy="478676"/>
            </a:xfrm>
          </p:grpSpPr>
          <p:sp>
            <p:nvSpPr>
              <p:cNvPr id="1684" name="Google Shape;1684;p56"/>
              <p:cNvSpPr/>
              <p:nvPr/>
            </p:nvSpPr>
            <p:spPr>
              <a:xfrm>
                <a:off x="42224" y="3185084"/>
                <a:ext cx="547892" cy="478676"/>
              </a:xfrm>
              <a:custGeom>
                <a:avLst/>
                <a:gdLst/>
                <a:ahLst/>
                <a:cxnLst/>
                <a:rect l="l" t="t" r="r" b="b"/>
                <a:pathLst>
                  <a:path w="16892" h="14758" extrusionOk="0">
                    <a:moveTo>
                      <a:pt x="6517" y="0"/>
                    </a:moveTo>
                    <a:cubicBezTo>
                      <a:pt x="5819" y="0"/>
                      <a:pt x="5128" y="146"/>
                      <a:pt x="4471" y="454"/>
                    </a:cubicBezTo>
                    <a:cubicBezTo>
                      <a:pt x="1256" y="1975"/>
                      <a:pt x="1" y="6769"/>
                      <a:pt x="1694" y="11162"/>
                    </a:cubicBezTo>
                    <a:lnTo>
                      <a:pt x="3063" y="14757"/>
                    </a:lnTo>
                    <a:lnTo>
                      <a:pt x="16891" y="14757"/>
                    </a:lnTo>
                    <a:lnTo>
                      <a:pt x="13392" y="5684"/>
                    </a:lnTo>
                    <a:cubicBezTo>
                      <a:pt x="12045" y="2205"/>
                      <a:pt x="9230" y="0"/>
                      <a:pt x="65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56"/>
              <p:cNvSpPr/>
              <p:nvPr/>
            </p:nvSpPr>
            <p:spPr>
              <a:xfrm>
                <a:off x="371699" y="3506385"/>
                <a:ext cx="133892" cy="157375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852" extrusionOk="0">
                    <a:moveTo>
                      <a:pt x="4006" y="0"/>
                    </a:moveTo>
                    <a:cubicBezTo>
                      <a:pt x="3967" y="0"/>
                      <a:pt x="3931" y="21"/>
                      <a:pt x="3918" y="58"/>
                    </a:cubicBezTo>
                    <a:lnTo>
                      <a:pt x="0" y="4851"/>
                    </a:lnTo>
                    <a:lnTo>
                      <a:pt x="266" y="4851"/>
                    </a:lnTo>
                    <a:lnTo>
                      <a:pt x="4089" y="172"/>
                    </a:lnTo>
                    <a:cubicBezTo>
                      <a:pt x="4128" y="115"/>
                      <a:pt x="4109" y="58"/>
                      <a:pt x="4070" y="20"/>
                    </a:cubicBezTo>
                    <a:cubicBezTo>
                      <a:pt x="4050" y="7"/>
                      <a:pt x="4028" y="0"/>
                      <a:pt x="4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56"/>
              <p:cNvSpPr/>
              <p:nvPr/>
            </p:nvSpPr>
            <p:spPr>
              <a:xfrm>
                <a:off x="213741" y="3244051"/>
                <a:ext cx="158607" cy="419709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2940" extrusionOk="0">
                    <a:moveTo>
                      <a:pt x="126" y="0"/>
                    </a:moveTo>
                    <a:cubicBezTo>
                      <a:pt x="116" y="0"/>
                      <a:pt x="106" y="2"/>
                      <a:pt x="96" y="5"/>
                    </a:cubicBezTo>
                    <a:cubicBezTo>
                      <a:pt x="39" y="24"/>
                      <a:pt x="1" y="81"/>
                      <a:pt x="20" y="157"/>
                    </a:cubicBezTo>
                    <a:lnTo>
                      <a:pt x="4661" y="12939"/>
                    </a:lnTo>
                    <a:lnTo>
                      <a:pt x="4889" y="12939"/>
                    </a:lnTo>
                    <a:lnTo>
                      <a:pt x="229" y="81"/>
                    </a:lnTo>
                    <a:cubicBezTo>
                      <a:pt x="213" y="34"/>
                      <a:pt x="172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56"/>
              <p:cNvSpPr/>
              <p:nvPr/>
            </p:nvSpPr>
            <p:spPr>
              <a:xfrm>
                <a:off x="109495" y="3269610"/>
                <a:ext cx="280109" cy="163408"/>
              </a:xfrm>
              <a:custGeom>
                <a:avLst/>
                <a:gdLst/>
                <a:ahLst/>
                <a:cxnLst/>
                <a:rect l="l" t="t" r="r" b="b"/>
                <a:pathLst>
                  <a:path w="8636" h="5038" extrusionOk="0">
                    <a:moveTo>
                      <a:pt x="8489" y="1"/>
                    </a:moveTo>
                    <a:cubicBezTo>
                      <a:pt x="8458" y="1"/>
                      <a:pt x="8429" y="21"/>
                      <a:pt x="8407" y="54"/>
                    </a:cubicBezTo>
                    <a:lnTo>
                      <a:pt x="5326" y="4809"/>
                    </a:lnTo>
                    <a:lnTo>
                      <a:pt x="171" y="2527"/>
                    </a:lnTo>
                    <a:cubicBezTo>
                      <a:pt x="155" y="2516"/>
                      <a:pt x="136" y="2511"/>
                      <a:pt x="118" y="2511"/>
                    </a:cubicBezTo>
                    <a:cubicBezTo>
                      <a:pt x="75" y="2511"/>
                      <a:pt x="33" y="2538"/>
                      <a:pt x="19" y="2565"/>
                    </a:cubicBezTo>
                    <a:cubicBezTo>
                      <a:pt x="0" y="2622"/>
                      <a:pt x="19" y="2698"/>
                      <a:pt x="76" y="2717"/>
                    </a:cubicBezTo>
                    <a:lnTo>
                      <a:pt x="5326" y="5038"/>
                    </a:lnTo>
                    <a:lnTo>
                      <a:pt x="5402" y="5038"/>
                    </a:lnTo>
                    <a:cubicBezTo>
                      <a:pt x="5421" y="5038"/>
                      <a:pt x="5440" y="5018"/>
                      <a:pt x="5440" y="4999"/>
                    </a:cubicBezTo>
                    <a:lnTo>
                      <a:pt x="8579" y="168"/>
                    </a:lnTo>
                    <a:cubicBezTo>
                      <a:pt x="8636" y="111"/>
                      <a:pt x="8598" y="54"/>
                      <a:pt x="8560" y="35"/>
                    </a:cubicBezTo>
                    <a:cubicBezTo>
                      <a:pt x="8536" y="11"/>
                      <a:pt x="8512" y="1"/>
                      <a:pt x="8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56"/>
              <p:cNvSpPr/>
              <p:nvPr/>
            </p:nvSpPr>
            <p:spPr>
              <a:xfrm>
                <a:off x="135410" y="3598176"/>
                <a:ext cx="226429" cy="65584"/>
              </a:xfrm>
              <a:custGeom>
                <a:avLst/>
                <a:gdLst/>
                <a:ahLst/>
                <a:cxnLst/>
                <a:rect l="l" t="t" r="r" b="b"/>
                <a:pathLst>
                  <a:path w="6981" h="2022" extrusionOk="0">
                    <a:moveTo>
                      <a:pt x="122" y="0"/>
                    </a:moveTo>
                    <a:cubicBezTo>
                      <a:pt x="76" y="0"/>
                      <a:pt x="31" y="34"/>
                      <a:pt x="0" y="81"/>
                    </a:cubicBezTo>
                    <a:cubicBezTo>
                      <a:pt x="38" y="138"/>
                      <a:pt x="57" y="195"/>
                      <a:pt x="95" y="214"/>
                    </a:cubicBezTo>
                    <a:lnTo>
                      <a:pt x="6239" y="2021"/>
                    </a:lnTo>
                    <a:lnTo>
                      <a:pt x="6981" y="2021"/>
                    </a:lnTo>
                    <a:lnTo>
                      <a:pt x="152" y="5"/>
                    </a:lnTo>
                    <a:cubicBezTo>
                      <a:pt x="142" y="2"/>
                      <a:pt x="132" y="0"/>
                      <a:pt x="1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9" name="Google Shape;1689;p56"/>
            <p:cNvSpPr/>
            <p:nvPr/>
          </p:nvSpPr>
          <p:spPr>
            <a:xfrm>
              <a:off x="4023667" y="3997134"/>
              <a:ext cx="1125331" cy="606362"/>
            </a:xfrm>
            <a:custGeom>
              <a:avLst/>
              <a:gdLst/>
              <a:ahLst/>
              <a:cxnLst/>
              <a:rect l="l" t="t" r="r" b="b"/>
              <a:pathLst>
                <a:path w="26078" h="14228" extrusionOk="0">
                  <a:moveTo>
                    <a:pt x="15123" y="1"/>
                  </a:moveTo>
                  <a:cubicBezTo>
                    <a:pt x="14818" y="1"/>
                    <a:pt x="14489" y="25"/>
                    <a:pt x="14133" y="76"/>
                  </a:cubicBezTo>
                  <a:cubicBezTo>
                    <a:pt x="10652" y="570"/>
                    <a:pt x="10100" y="3785"/>
                    <a:pt x="10329" y="6486"/>
                  </a:cubicBezTo>
                  <a:cubicBezTo>
                    <a:pt x="9816" y="5229"/>
                    <a:pt x="8412" y="4528"/>
                    <a:pt x="6959" y="4528"/>
                  </a:cubicBezTo>
                  <a:cubicBezTo>
                    <a:pt x="6146" y="4528"/>
                    <a:pt x="5318" y="4748"/>
                    <a:pt x="4622" y="5212"/>
                  </a:cubicBezTo>
                  <a:cubicBezTo>
                    <a:pt x="0" y="8255"/>
                    <a:pt x="2568" y="12268"/>
                    <a:pt x="6334" y="14189"/>
                  </a:cubicBezTo>
                  <a:lnTo>
                    <a:pt x="22540" y="14189"/>
                  </a:lnTo>
                  <a:lnTo>
                    <a:pt x="22540" y="14227"/>
                  </a:lnTo>
                  <a:cubicBezTo>
                    <a:pt x="24442" y="13200"/>
                    <a:pt x="26078" y="11698"/>
                    <a:pt x="25697" y="9624"/>
                  </a:cubicBezTo>
                  <a:cubicBezTo>
                    <a:pt x="25203" y="6848"/>
                    <a:pt x="23407" y="5069"/>
                    <a:pt x="21262" y="5069"/>
                  </a:cubicBezTo>
                  <a:cubicBezTo>
                    <a:pt x="19939" y="5069"/>
                    <a:pt x="18483" y="5746"/>
                    <a:pt x="17119" y="7285"/>
                  </a:cubicBezTo>
                  <a:cubicBezTo>
                    <a:pt x="18766" y="4451"/>
                    <a:pt x="19242" y="1"/>
                    <a:pt x="15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0" name="Google Shape;1690;p56"/>
            <p:cNvGrpSpPr/>
            <p:nvPr/>
          </p:nvGrpSpPr>
          <p:grpSpPr>
            <a:xfrm>
              <a:off x="4204747" y="3992448"/>
              <a:ext cx="879243" cy="597778"/>
              <a:chOff x="366737" y="3297244"/>
              <a:chExt cx="662031" cy="455971"/>
            </a:xfrm>
          </p:grpSpPr>
          <p:sp>
            <p:nvSpPr>
              <p:cNvPr id="1691" name="Google Shape;1691;p56"/>
              <p:cNvSpPr/>
              <p:nvPr/>
            </p:nvSpPr>
            <p:spPr>
              <a:xfrm>
                <a:off x="366737" y="3519327"/>
                <a:ext cx="64221" cy="5682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752" extrusionOk="0">
                    <a:moveTo>
                      <a:pt x="514" y="54"/>
                    </a:moveTo>
                    <a:cubicBezTo>
                      <a:pt x="788" y="54"/>
                      <a:pt x="1165" y="107"/>
                      <a:pt x="1408" y="363"/>
                    </a:cubicBezTo>
                    <a:cubicBezTo>
                      <a:pt x="1808" y="762"/>
                      <a:pt x="1922" y="1314"/>
                      <a:pt x="1675" y="1580"/>
                    </a:cubicBezTo>
                    <a:cubicBezTo>
                      <a:pt x="1581" y="1673"/>
                      <a:pt x="1470" y="1720"/>
                      <a:pt x="1326" y="1720"/>
                    </a:cubicBezTo>
                    <a:cubicBezTo>
                      <a:pt x="1265" y="1720"/>
                      <a:pt x="1197" y="1711"/>
                      <a:pt x="1123" y="1694"/>
                    </a:cubicBezTo>
                    <a:cubicBezTo>
                      <a:pt x="895" y="1618"/>
                      <a:pt x="648" y="1485"/>
                      <a:pt x="457" y="1295"/>
                    </a:cubicBezTo>
                    <a:cubicBezTo>
                      <a:pt x="77" y="914"/>
                      <a:pt x="172" y="192"/>
                      <a:pt x="191" y="78"/>
                    </a:cubicBezTo>
                    <a:cubicBezTo>
                      <a:pt x="239" y="71"/>
                      <a:pt x="360" y="54"/>
                      <a:pt x="514" y="54"/>
                    </a:cubicBezTo>
                    <a:close/>
                    <a:moveTo>
                      <a:pt x="486" y="0"/>
                    </a:moveTo>
                    <a:cubicBezTo>
                      <a:pt x="308" y="0"/>
                      <a:pt x="179" y="20"/>
                      <a:pt x="172" y="20"/>
                    </a:cubicBezTo>
                    <a:lnTo>
                      <a:pt x="153" y="20"/>
                    </a:lnTo>
                    <a:lnTo>
                      <a:pt x="153" y="58"/>
                    </a:lnTo>
                    <a:cubicBezTo>
                      <a:pt x="153" y="78"/>
                      <a:pt x="1" y="895"/>
                      <a:pt x="438" y="1314"/>
                    </a:cubicBezTo>
                    <a:cubicBezTo>
                      <a:pt x="648" y="1523"/>
                      <a:pt x="895" y="1675"/>
                      <a:pt x="1123" y="1713"/>
                    </a:cubicBezTo>
                    <a:cubicBezTo>
                      <a:pt x="1199" y="1751"/>
                      <a:pt x="1237" y="1751"/>
                      <a:pt x="1313" y="1751"/>
                    </a:cubicBezTo>
                    <a:cubicBezTo>
                      <a:pt x="1465" y="1751"/>
                      <a:pt x="1599" y="1694"/>
                      <a:pt x="1694" y="1599"/>
                    </a:cubicBezTo>
                    <a:cubicBezTo>
                      <a:pt x="1979" y="1314"/>
                      <a:pt x="1865" y="743"/>
                      <a:pt x="1427" y="306"/>
                    </a:cubicBezTo>
                    <a:cubicBezTo>
                      <a:pt x="1172" y="50"/>
                      <a:pt x="767" y="0"/>
                      <a:pt x="4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56"/>
              <p:cNvSpPr/>
              <p:nvPr/>
            </p:nvSpPr>
            <p:spPr>
              <a:xfrm>
                <a:off x="398815" y="3546507"/>
                <a:ext cx="106160" cy="107976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3329" extrusionOk="0">
                    <a:moveTo>
                      <a:pt x="39" y="0"/>
                    </a:moveTo>
                    <a:lnTo>
                      <a:pt x="1" y="19"/>
                    </a:lnTo>
                    <a:cubicBezTo>
                      <a:pt x="153" y="267"/>
                      <a:pt x="3101" y="3215"/>
                      <a:pt x="3234" y="3329"/>
                    </a:cubicBezTo>
                    <a:lnTo>
                      <a:pt x="3273" y="3291"/>
                    </a:lnTo>
                    <a:cubicBezTo>
                      <a:pt x="3253" y="3253"/>
                      <a:pt x="210" y="210"/>
                      <a:pt x="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56"/>
              <p:cNvSpPr/>
              <p:nvPr/>
            </p:nvSpPr>
            <p:spPr>
              <a:xfrm>
                <a:off x="713467" y="3362050"/>
                <a:ext cx="41971" cy="144984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4470" extrusionOk="0">
                    <a:moveTo>
                      <a:pt x="1218" y="0"/>
                    </a:moveTo>
                    <a:cubicBezTo>
                      <a:pt x="1142" y="266"/>
                      <a:pt x="39" y="4280"/>
                      <a:pt x="1" y="4451"/>
                    </a:cubicBezTo>
                    <a:lnTo>
                      <a:pt x="58" y="4470"/>
                    </a:lnTo>
                    <a:cubicBezTo>
                      <a:pt x="58" y="4451"/>
                      <a:pt x="1180" y="285"/>
                      <a:pt x="1294" y="38"/>
                    </a:cubicBezTo>
                    <a:lnTo>
                      <a:pt x="12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56"/>
              <p:cNvSpPr/>
              <p:nvPr/>
            </p:nvSpPr>
            <p:spPr>
              <a:xfrm>
                <a:off x="433391" y="3511348"/>
                <a:ext cx="49982" cy="70968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188" extrusionOk="0">
                    <a:moveTo>
                      <a:pt x="799" y="38"/>
                    </a:moveTo>
                    <a:cubicBezTo>
                      <a:pt x="894" y="114"/>
                      <a:pt x="1427" y="590"/>
                      <a:pt x="1370" y="1122"/>
                    </a:cubicBezTo>
                    <a:cubicBezTo>
                      <a:pt x="1351" y="1427"/>
                      <a:pt x="1255" y="1674"/>
                      <a:pt x="1122" y="1864"/>
                    </a:cubicBezTo>
                    <a:cubicBezTo>
                      <a:pt x="1000" y="2038"/>
                      <a:pt x="830" y="2133"/>
                      <a:pt x="686" y="2133"/>
                    </a:cubicBezTo>
                    <a:cubicBezTo>
                      <a:pt x="673" y="2133"/>
                      <a:pt x="660" y="2132"/>
                      <a:pt x="647" y="2130"/>
                    </a:cubicBezTo>
                    <a:cubicBezTo>
                      <a:pt x="285" y="2111"/>
                      <a:pt x="19" y="1598"/>
                      <a:pt x="76" y="1027"/>
                    </a:cubicBezTo>
                    <a:cubicBezTo>
                      <a:pt x="114" y="514"/>
                      <a:pt x="704" y="114"/>
                      <a:pt x="799" y="38"/>
                    </a:cubicBezTo>
                    <a:close/>
                    <a:moveTo>
                      <a:pt x="837" y="0"/>
                    </a:moveTo>
                    <a:cubicBezTo>
                      <a:pt x="780" y="19"/>
                      <a:pt x="95" y="438"/>
                      <a:pt x="38" y="1027"/>
                    </a:cubicBezTo>
                    <a:cubicBezTo>
                      <a:pt x="0" y="1636"/>
                      <a:pt x="285" y="2150"/>
                      <a:pt x="666" y="2188"/>
                    </a:cubicBezTo>
                    <a:lnTo>
                      <a:pt x="685" y="2188"/>
                    </a:lnTo>
                    <a:cubicBezTo>
                      <a:pt x="856" y="2188"/>
                      <a:pt x="1046" y="2092"/>
                      <a:pt x="1236" y="1902"/>
                    </a:cubicBezTo>
                    <a:cubicBezTo>
                      <a:pt x="1370" y="1693"/>
                      <a:pt x="1465" y="1427"/>
                      <a:pt x="1503" y="1141"/>
                    </a:cubicBezTo>
                    <a:cubicBezTo>
                      <a:pt x="1541" y="533"/>
                      <a:pt x="894" y="19"/>
                      <a:pt x="8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56"/>
              <p:cNvSpPr/>
              <p:nvPr/>
            </p:nvSpPr>
            <p:spPr>
              <a:xfrm>
                <a:off x="451262" y="3544659"/>
                <a:ext cx="7428" cy="59259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827" extrusionOk="0">
                    <a:moveTo>
                      <a:pt x="134" y="0"/>
                    </a:moveTo>
                    <a:lnTo>
                      <a:pt x="1" y="1826"/>
                    </a:lnTo>
                    <a:lnTo>
                      <a:pt x="96" y="1826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56"/>
              <p:cNvSpPr/>
              <p:nvPr/>
            </p:nvSpPr>
            <p:spPr>
              <a:xfrm>
                <a:off x="647462" y="3430487"/>
                <a:ext cx="60491" cy="61140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885" extrusionOk="0">
                    <a:moveTo>
                      <a:pt x="343" y="78"/>
                    </a:moveTo>
                    <a:cubicBezTo>
                      <a:pt x="476" y="78"/>
                      <a:pt x="1180" y="116"/>
                      <a:pt x="1446" y="496"/>
                    </a:cubicBezTo>
                    <a:cubicBezTo>
                      <a:pt x="1655" y="724"/>
                      <a:pt x="1750" y="971"/>
                      <a:pt x="1769" y="1200"/>
                    </a:cubicBezTo>
                    <a:cubicBezTo>
                      <a:pt x="1788" y="1447"/>
                      <a:pt x="1750" y="1637"/>
                      <a:pt x="1598" y="1732"/>
                    </a:cubicBezTo>
                    <a:cubicBezTo>
                      <a:pt x="1525" y="1790"/>
                      <a:pt x="1433" y="1817"/>
                      <a:pt x="1331" y="1817"/>
                    </a:cubicBezTo>
                    <a:cubicBezTo>
                      <a:pt x="1061" y="1817"/>
                      <a:pt x="719" y="1626"/>
                      <a:pt x="457" y="1295"/>
                    </a:cubicBezTo>
                    <a:cubicBezTo>
                      <a:pt x="152" y="895"/>
                      <a:pt x="286" y="230"/>
                      <a:pt x="343" y="78"/>
                    </a:cubicBezTo>
                    <a:close/>
                    <a:moveTo>
                      <a:pt x="334" y="1"/>
                    </a:moveTo>
                    <a:cubicBezTo>
                      <a:pt x="305" y="1"/>
                      <a:pt x="288" y="1"/>
                      <a:pt x="286" y="1"/>
                    </a:cubicBezTo>
                    <a:lnTo>
                      <a:pt x="267" y="1"/>
                    </a:lnTo>
                    <a:lnTo>
                      <a:pt x="267" y="39"/>
                    </a:lnTo>
                    <a:cubicBezTo>
                      <a:pt x="248" y="78"/>
                      <a:pt x="0" y="857"/>
                      <a:pt x="381" y="1333"/>
                    </a:cubicBezTo>
                    <a:cubicBezTo>
                      <a:pt x="647" y="1694"/>
                      <a:pt x="1008" y="1884"/>
                      <a:pt x="1313" y="1884"/>
                    </a:cubicBezTo>
                    <a:cubicBezTo>
                      <a:pt x="1446" y="1884"/>
                      <a:pt x="1560" y="1846"/>
                      <a:pt x="1636" y="1770"/>
                    </a:cubicBezTo>
                    <a:cubicBezTo>
                      <a:pt x="1788" y="1656"/>
                      <a:pt x="1864" y="1466"/>
                      <a:pt x="1826" y="1200"/>
                    </a:cubicBezTo>
                    <a:cubicBezTo>
                      <a:pt x="1807" y="952"/>
                      <a:pt x="1712" y="705"/>
                      <a:pt x="1522" y="458"/>
                    </a:cubicBezTo>
                    <a:cubicBezTo>
                      <a:pt x="1192" y="29"/>
                      <a:pt x="520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56"/>
              <p:cNvSpPr/>
              <p:nvPr/>
            </p:nvSpPr>
            <p:spPr>
              <a:xfrm>
                <a:off x="677691" y="3459517"/>
                <a:ext cx="37041" cy="462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427" extrusionOk="0">
                    <a:moveTo>
                      <a:pt x="76" y="0"/>
                    </a:moveTo>
                    <a:lnTo>
                      <a:pt x="0" y="19"/>
                    </a:lnTo>
                    <a:lnTo>
                      <a:pt x="1066" y="1427"/>
                    </a:lnTo>
                    <a:lnTo>
                      <a:pt x="1142" y="137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56"/>
              <p:cNvSpPr/>
              <p:nvPr/>
            </p:nvSpPr>
            <p:spPr>
              <a:xfrm>
                <a:off x="725792" y="3297244"/>
                <a:ext cx="54329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3387" extrusionOk="0">
                    <a:moveTo>
                      <a:pt x="1180" y="762"/>
                    </a:moveTo>
                    <a:cubicBezTo>
                      <a:pt x="1351" y="1047"/>
                      <a:pt x="1447" y="1408"/>
                      <a:pt x="1485" y="1846"/>
                    </a:cubicBezTo>
                    <a:cubicBezTo>
                      <a:pt x="1637" y="2797"/>
                      <a:pt x="1351" y="3120"/>
                      <a:pt x="1180" y="3234"/>
                    </a:cubicBezTo>
                    <a:cubicBezTo>
                      <a:pt x="1088" y="3299"/>
                      <a:pt x="988" y="3332"/>
                      <a:pt x="882" y="3332"/>
                    </a:cubicBezTo>
                    <a:cubicBezTo>
                      <a:pt x="769" y="3332"/>
                      <a:pt x="651" y="3294"/>
                      <a:pt x="534" y="3215"/>
                    </a:cubicBezTo>
                    <a:cubicBezTo>
                      <a:pt x="286" y="3044"/>
                      <a:pt x="96" y="2721"/>
                      <a:pt x="96" y="2360"/>
                    </a:cubicBezTo>
                    <a:cubicBezTo>
                      <a:pt x="96" y="1808"/>
                      <a:pt x="457" y="1237"/>
                      <a:pt x="1180" y="762"/>
                    </a:cubicBezTo>
                    <a:close/>
                    <a:moveTo>
                      <a:pt x="610" y="1"/>
                    </a:moveTo>
                    <a:lnTo>
                      <a:pt x="572" y="58"/>
                    </a:lnTo>
                    <a:cubicBezTo>
                      <a:pt x="800" y="210"/>
                      <a:pt x="990" y="438"/>
                      <a:pt x="1142" y="686"/>
                    </a:cubicBezTo>
                    <a:cubicBezTo>
                      <a:pt x="400" y="1199"/>
                      <a:pt x="1" y="1789"/>
                      <a:pt x="1" y="2360"/>
                    </a:cubicBezTo>
                    <a:cubicBezTo>
                      <a:pt x="1" y="2721"/>
                      <a:pt x="191" y="3063"/>
                      <a:pt x="496" y="3273"/>
                    </a:cubicBezTo>
                    <a:cubicBezTo>
                      <a:pt x="629" y="3330"/>
                      <a:pt x="781" y="3387"/>
                      <a:pt x="895" y="3387"/>
                    </a:cubicBezTo>
                    <a:cubicBezTo>
                      <a:pt x="1009" y="3387"/>
                      <a:pt x="1142" y="3368"/>
                      <a:pt x="1180" y="3311"/>
                    </a:cubicBezTo>
                    <a:cubicBezTo>
                      <a:pt x="1370" y="3196"/>
                      <a:pt x="1675" y="2835"/>
                      <a:pt x="1542" y="1846"/>
                    </a:cubicBezTo>
                    <a:cubicBezTo>
                      <a:pt x="1485" y="1408"/>
                      <a:pt x="1370" y="1047"/>
                      <a:pt x="1199" y="743"/>
                    </a:cubicBezTo>
                    <a:cubicBezTo>
                      <a:pt x="1351" y="648"/>
                      <a:pt x="1523" y="553"/>
                      <a:pt x="1675" y="457"/>
                    </a:cubicBezTo>
                    <a:lnTo>
                      <a:pt x="1656" y="381"/>
                    </a:lnTo>
                    <a:cubicBezTo>
                      <a:pt x="1485" y="476"/>
                      <a:pt x="1332" y="572"/>
                      <a:pt x="1180" y="667"/>
                    </a:cubicBezTo>
                    <a:cubicBezTo>
                      <a:pt x="1047" y="419"/>
                      <a:pt x="857" y="172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56"/>
              <p:cNvSpPr/>
              <p:nvPr/>
            </p:nvSpPr>
            <p:spPr>
              <a:xfrm>
                <a:off x="520381" y="3472458"/>
                <a:ext cx="508386" cy="280757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8656" extrusionOk="0">
                    <a:moveTo>
                      <a:pt x="8369" y="1"/>
                    </a:moveTo>
                    <a:cubicBezTo>
                      <a:pt x="6867" y="20"/>
                      <a:pt x="5326" y="1313"/>
                      <a:pt x="4489" y="2493"/>
                    </a:cubicBezTo>
                    <a:cubicBezTo>
                      <a:pt x="4299" y="1789"/>
                      <a:pt x="3690" y="1161"/>
                      <a:pt x="2967" y="952"/>
                    </a:cubicBezTo>
                    <a:cubicBezTo>
                      <a:pt x="2789" y="902"/>
                      <a:pt x="2610" y="877"/>
                      <a:pt x="2431" y="877"/>
                    </a:cubicBezTo>
                    <a:cubicBezTo>
                      <a:pt x="1867" y="877"/>
                      <a:pt x="1314" y="1126"/>
                      <a:pt x="837" y="1618"/>
                    </a:cubicBezTo>
                    <a:cubicBezTo>
                      <a:pt x="0" y="2455"/>
                      <a:pt x="38" y="3406"/>
                      <a:pt x="209" y="4052"/>
                    </a:cubicBezTo>
                    <a:cubicBezTo>
                      <a:pt x="399" y="4775"/>
                      <a:pt x="818" y="5308"/>
                      <a:pt x="818" y="5308"/>
                    </a:cubicBezTo>
                    <a:lnTo>
                      <a:pt x="856" y="5251"/>
                    </a:lnTo>
                    <a:cubicBezTo>
                      <a:pt x="856" y="5251"/>
                      <a:pt x="476" y="4756"/>
                      <a:pt x="285" y="4071"/>
                    </a:cubicBezTo>
                    <a:cubicBezTo>
                      <a:pt x="57" y="3158"/>
                      <a:pt x="247" y="2359"/>
                      <a:pt x="913" y="1713"/>
                    </a:cubicBezTo>
                    <a:cubicBezTo>
                      <a:pt x="1378" y="1218"/>
                      <a:pt x="1922" y="980"/>
                      <a:pt x="2466" y="980"/>
                    </a:cubicBezTo>
                    <a:cubicBezTo>
                      <a:pt x="2634" y="980"/>
                      <a:pt x="2802" y="1002"/>
                      <a:pt x="2967" y="1047"/>
                    </a:cubicBezTo>
                    <a:cubicBezTo>
                      <a:pt x="3690" y="1256"/>
                      <a:pt x="4299" y="1903"/>
                      <a:pt x="4470" y="2626"/>
                    </a:cubicBezTo>
                    <a:cubicBezTo>
                      <a:pt x="4470" y="2645"/>
                      <a:pt x="4489" y="2645"/>
                      <a:pt x="4489" y="2645"/>
                    </a:cubicBezTo>
                    <a:cubicBezTo>
                      <a:pt x="4508" y="2645"/>
                      <a:pt x="4508" y="2645"/>
                      <a:pt x="4508" y="2626"/>
                    </a:cubicBezTo>
                    <a:cubicBezTo>
                      <a:pt x="5326" y="1427"/>
                      <a:pt x="6867" y="115"/>
                      <a:pt x="8369" y="96"/>
                    </a:cubicBezTo>
                    <a:cubicBezTo>
                      <a:pt x="8388" y="96"/>
                      <a:pt x="8407" y="95"/>
                      <a:pt x="8426" y="95"/>
                    </a:cubicBezTo>
                    <a:cubicBezTo>
                      <a:pt x="9278" y="95"/>
                      <a:pt x="10038" y="514"/>
                      <a:pt x="10652" y="1351"/>
                    </a:cubicBezTo>
                    <a:cubicBezTo>
                      <a:pt x="11108" y="1960"/>
                      <a:pt x="11051" y="2816"/>
                      <a:pt x="10576" y="3482"/>
                    </a:cubicBezTo>
                    <a:lnTo>
                      <a:pt x="10576" y="3520"/>
                    </a:lnTo>
                    <a:cubicBezTo>
                      <a:pt x="10588" y="3520"/>
                      <a:pt x="10593" y="3528"/>
                      <a:pt x="10605" y="3528"/>
                    </a:cubicBezTo>
                    <a:cubicBezTo>
                      <a:pt x="10612" y="3528"/>
                      <a:pt x="10620" y="3526"/>
                      <a:pt x="10633" y="3520"/>
                    </a:cubicBezTo>
                    <a:cubicBezTo>
                      <a:pt x="11190" y="3071"/>
                      <a:pt x="11823" y="2836"/>
                      <a:pt x="12491" y="2836"/>
                    </a:cubicBezTo>
                    <a:cubicBezTo>
                      <a:pt x="12643" y="2836"/>
                      <a:pt x="12798" y="2848"/>
                      <a:pt x="12953" y="2873"/>
                    </a:cubicBezTo>
                    <a:cubicBezTo>
                      <a:pt x="13790" y="3025"/>
                      <a:pt x="14494" y="3520"/>
                      <a:pt x="14969" y="4281"/>
                    </a:cubicBezTo>
                    <a:cubicBezTo>
                      <a:pt x="15483" y="5060"/>
                      <a:pt x="15578" y="5783"/>
                      <a:pt x="15312" y="6392"/>
                    </a:cubicBezTo>
                    <a:cubicBezTo>
                      <a:pt x="15026" y="7039"/>
                      <a:pt x="14285" y="7590"/>
                      <a:pt x="13143" y="8028"/>
                    </a:cubicBezTo>
                    <a:cubicBezTo>
                      <a:pt x="12554" y="8275"/>
                      <a:pt x="11869" y="8465"/>
                      <a:pt x="11032" y="8655"/>
                    </a:cubicBezTo>
                    <a:lnTo>
                      <a:pt x="11336" y="8655"/>
                    </a:lnTo>
                    <a:cubicBezTo>
                      <a:pt x="12059" y="8484"/>
                      <a:pt x="12649" y="8294"/>
                      <a:pt x="13162" y="8085"/>
                    </a:cubicBezTo>
                    <a:cubicBezTo>
                      <a:pt x="14361" y="7609"/>
                      <a:pt x="15065" y="7058"/>
                      <a:pt x="15388" y="6392"/>
                    </a:cubicBezTo>
                    <a:cubicBezTo>
                      <a:pt x="15673" y="5783"/>
                      <a:pt x="15540" y="5041"/>
                      <a:pt x="15046" y="4204"/>
                    </a:cubicBezTo>
                    <a:cubicBezTo>
                      <a:pt x="14570" y="3425"/>
                      <a:pt x="13847" y="2930"/>
                      <a:pt x="12972" y="2778"/>
                    </a:cubicBezTo>
                    <a:cubicBezTo>
                      <a:pt x="12825" y="2756"/>
                      <a:pt x="12679" y="2746"/>
                      <a:pt x="12534" y="2746"/>
                    </a:cubicBezTo>
                    <a:cubicBezTo>
                      <a:pt x="11909" y="2746"/>
                      <a:pt x="11306" y="2944"/>
                      <a:pt x="10766" y="3329"/>
                    </a:cubicBezTo>
                    <a:cubicBezTo>
                      <a:pt x="11146" y="2664"/>
                      <a:pt x="11146" y="1884"/>
                      <a:pt x="10728" y="1313"/>
                    </a:cubicBezTo>
                    <a:cubicBezTo>
                      <a:pt x="10081" y="438"/>
                      <a:pt x="9301" y="1"/>
                      <a:pt x="8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0" name="Google Shape;1700;p56"/>
            <p:cNvSpPr/>
            <p:nvPr/>
          </p:nvSpPr>
          <p:spPr>
            <a:xfrm>
              <a:off x="4247302" y="4258497"/>
              <a:ext cx="682975" cy="344989"/>
            </a:xfrm>
            <a:custGeom>
              <a:avLst/>
              <a:gdLst/>
              <a:ahLst/>
              <a:cxnLst/>
              <a:rect l="l" t="t" r="r" b="b"/>
              <a:pathLst>
                <a:path w="15827" h="8095" extrusionOk="0">
                  <a:moveTo>
                    <a:pt x="9317" y="0"/>
                  </a:moveTo>
                  <a:cubicBezTo>
                    <a:pt x="9131" y="0"/>
                    <a:pt x="8930" y="16"/>
                    <a:pt x="8712" y="49"/>
                  </a:cubicBezTo>
                  <a:cubicBezTo>
                    <a:pt x="6677" y="334"/>
                    <a:pt x="6373" y="2217"/>
                    <a:pt x="6487" y="3815"/>
                  </a:cubicBezTo>
                  <a:cubicBezTo>
                    <a:pt x="6148" y="2938"/>
                    <a:pt x="4948" y="2188"/>
                    <a:pt x="3783" y="2188"/>
                  </a:cubicBezTo>
                  <a:cubicBezTo>
                    <a:pt x="3381" y="2188"/>
                    <a:pt x="2983" y="2278"/>
                    <a:pt x="2626" y="2483"/>
                  </a:cubicBezTo>
                  <a:cubicBezTo>
                    <a:pt x="1" y="3967"/>
                    <a:pt x="971" y="6706"/>
                    <a:pt x="2949" y="8094"/>
                  </a:cubicBezTo>
                  <a:lnTo>
                    <a:pt x="14095" y="8094"/>
                  </a:lnTo>
                  <a:cubicBezTo>
                    <a:pt x="15046" y="7486"/>
                    <a:pt x="15826" y="6687"/>
                    <a:pt x="15522" y="5641"/>
                  </a:cubicBezTo>
                  <a:cubicBezTo>
                    <a:pt x="15116" y="4227"/>
                    <a:pt x="14003" y="3083"/>
                    <a:pt x="12701" y="3083"/>
                  </a:cubicBezTo>
                  <a:cubicBezTo>
                    <a:pt x="11989" y="3083"/>
                    <a:pt x="11221" y="3425"/>
                    <a:pt x="10481" y="4252"/>
                  </a:cubicBezTo>
                  <a:cubicBezTo>
                    <a:pt x="11435" y="2610"/>
                    <a:pt x="11716" y="0"/>
                    <a:pt x="9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1" name="Google Shape;1701;p56"/>
          <p:cNvSpPr/>
          <p:nvPr/>
        </p:nvSpPr>
        <p:spPr>
          <a:xfrm flipH="1">
            <a:off x="7497998" y="4655926"/>
            <a:ext cx="233654" cy="219112"/>
          </a:xfrm>
          <a:custGeom>
            <a:avLst/>
            <a:gdLst/>
            <a:ahLst/>
            <a:cxnLst/>
            <a:rect l="l" t="t" r="r" b="b"/>
            <a:pathLst>
              <a:path w="5500" h="5158" extrusionOk="0">
                <a:moveTo>
                  <a:pt x="1311" y="0"/>
                </a:moveTo>
                <a:cubicBezTo>
                  <a:pt x="659" y="0"/>
                  <a:pt x="130" y="622"/>
                  <a:pt x="76" y="1163"/>
                </a:cubicBezTo>
                <a:cubicBezTo>
                  <a:pt x="0" y="1772"/>
                  <a:pt x="666" y="2875"/>
                  <a:pt x="1141" y="3579"/>
                </a:cubicBezTo>
                <a:cubicBezTo>
                  <a:pt x="1465" y="4092"/>
                  <a:pt x="1712" y="4606"/>
                  <a:pt x="1845" y="5157"/>
                </a:cubicBezTo>
                <a:cubicBezTo>
                  <a:pt x="1845" y="5157"/>
                  <a:pt x="4090" y="4568"/>
                  <a:pt x="4907" y="2951"/>
                </a:cubicBezTo>
                <a:cubicBezTo>
                  <a:pt x="5499" y="1808"/>
                  <a:pt x="5175" y="984"/>
                  <a:pt x="4214" y="984"/>
                </a:cubicBezTo>
                <a:cubicBezTo>
                  <a:pt x="3848" y="984"/>
                  <a:pt x="3389" y="1104"/>
                  <a:pt x="2853" y="1372"/>
                </a:cubicBezTo>
                <a:cubicBezTo>
                  <a:pt x="2370" y="356"/>
                  <a:pt x="1805" y="0"/>
                  <a:pt x="13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Благодарю за внимание!</a:t>
            </a:r>
          </a:p>
        </p:txBody>
      </p:sp>
      <p:grpSp>
        <p:nvGrpSpPr>
          <p:cNvPr id="7" name="Google Shape;2625;p73"/>
          <p:cNvGrpSpPr/>
          <p:nvPr/>
        </p:nvGrpSpPr>
        <p:grpSpPr>
          <a:xfrm rot="21141502">
            <a:off x="1066303" y="1525125"/>
            <a:ext cx="2729657" cy="3196031"/>
            <a:chOff x="5914752" y="1257025"/>
            <a:chExt cx="2880000" cy="3960900"/>
          </a:xfrm>
        </p:grpSpPr>
        <p:sp>
          <p:nvSpPr>
            <p:cNvPr id="8" name="Google Shape;2626;p73"/>
            <p:cNvSpPr/>
            <p:nvPr/>
          </p:nvSpPr>
          <p:spPr>
            <a:xfrm rot="-1432">
              <a:off x="5914752" y="1257625"/>
              <a:ext cx="2880000" cy="3959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27;p73"/>
            <p:cNvSpPr/>
            <p:nvPr/>
          </p:nvSpPr>
          <p:spPr>
            <a:xfrm rot="-1228">
              <a:off x="6094836" y="1437594"/>
              <a:ext cx="2520000" cy="360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ru-RU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" name="Подзаголовок 5"/>
          <p:cNvSpPr>
            <a:spLocks noGrp="1"/>
          </p:cNvSpPr>
          <p:nvPr>
            <p:ph type="subTitle" idx="4"/>
          </p:nvPr>
        </p:nvSpPr>
        <p:spPr>
          <a:xfrm>
            <a:off x="4929809" y="1694660"/>
            <a:ext cx="3079217" cy="1859078"/>
          </a:xfrm>
        </p:spPr>
        <p:txBody>
          <a:bodyPr/>
          <a:lstStyle/>
          <a:p>
            <a:r>
              <a:rPr lang="ru-RU" dirty="0" smtClean="0"/>
              <a:t>Буду рада </a:t>
            </a:r>
            <a:r>
              <a:rPr lang="ru-RU" dirty="0"/>
              <a:t>ответить на ваши </a:t>
            </a:r>
            <a:r>
              <a:rPr lang="ru-RU" dirty="0" smtClean="0"/>
              <a:t>вопросы!</a:t>
            </a:r>
          </a:p>
          <a:p>
            <a:endParaRPr lang="ru-RU" dirty="0" smtClean="0"/>
          </a:p>
          <a:p>
            <a:r>
              <a:rPr lang="ru-RU" dirty="0" smtClean="0"/>
              <a:t>      </a:t>
            </a:r>
            <a:r>
              <a:rPr lang="en-US" dirty="0" smtClean="0"/>
              <a:t>@</a:t>
            </a:r>
            <a:r>
              <a:rPr lang="en-US" dirty="0" err="1"/>
              <a:t>rudiknatalia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/>
          <a:srcRect l="26667" t="11725" r="26666" b="18015"/>
          <a:stretch/>
        </p:blipFill>
        <p:spPr>
          <a:xfrm>
            <a:off x="4877964" y="2411897"/>
            <a:ext cx="469711" cy="436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0235" t="11274" r="8259" b="14793"/>
          <a:stretch/>
        </p:blipFill>
        <p:spPr>
          <a:xfrm>
            <a:off x="5715436" y="2781381"/>
            <a:ext cx="1366158" cy="1732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35535">
            <a:off x="1388842" y="1734809"/>
            <a:ext cx="2082495" cy="2776660"/>
          </a:xfrm>
          <a:prstGeom prst="rect">
            <a:avLst/>
          </a:prstGeom>
        </p:spPr>
      </p:pic>
      <p:grpSp>
        <p:nvGrpSpPr>
          <p:cNvPr id="24" name="Google Shape;2763;p73"/>
          <p:cNvGrpSpPr/>
          <p:nvPr/>
        </p:nvGrpSpPr>
        <p:grpSpPr>
          <a:xfrm>
            <a:off x="3089727" y="4090673"/>
            <a:ext cx="1125331" cy="611048"/>
            <a:chOff x="4023667" y="3992448"/>
            <a:chExt cx="1125331" cy="611048"/>
          </a:xfrm>
        </p:grpSpPr>
        <p:sp>
          <p:nvSpPr>
            <p:cNvPr id="25" name="Google Shape;2764;p73"/>
            <p:cNvSpPr/>
            <p:nvPr/>
          </p:nvSpPr>
          <p:spPr>
            <a:xfrm>
              <a:off x="4023667" y="3997134"/>
              <a:ext cx="1125331" cy="606362"/>
            </a:xfrm>
            <a:custGeom>
              <a:avLst/>
              <a:gdLst/>
              <a:ahLst/>
              <a:cxnLst/>
              <a:rect l="l" t="t" r="r" b="b"/>
              <a:pathLst>
                <a:path w="26078" h="14228" extrusionOk="0">
                  <a:moveTo>
                    <a:pt x="15123" y="1"/>
                  </a:moveTo>
                  <a:cubicBezTo>
                    <a:pt x="14818" y="1"/>
                    <a:pt x="14489" y="25"/>
                    <a:pt x="14133" y="76"/>
                  </a:cubicBezTo>
                  <a:cubicBezTo>
                    <a:pt x="10652" y="570"/>
                    <a:pt x="10100" y="3785"/>
                    <a:pt x="10329" y="6486"/>
                  </a:cubicBezTo>
                  <a:cubicBezTo>
                    <a:pt x="9816" y="5229"/>
                    <a:pt x="8412" y="4528"/>
                    <a:pt x="6959" y="4528"/>
                  </a:cubicBezTo>
                  <a:cubicBezTo>
                    <a:pt x="6146" y="4528"/>
                    <a:pt x="5318" y="4748"/>
                    <a:pt x="4622" y="5212"/>
                  </a:cubicBezTo>
                  <a:cubicBezTo>
                    <a:pt x="0" y="8255"/>
                    <a:pt x="2568" y="12268"/>
                    <a:pt x="6334" y="14189"/>
                  </a:cubicBezTo>
                  <a:lnTo>
                    <a:pt x="22540" y="14189"/>
                  </a:lnTo>
                  <a:lnTo>
                    <a:pt x="22540" y="14227"/>
                  </a:lnTo>
                  <a:cubicBezTo>
                    <a:pt x="24442" y="13200"/>
                    <a:pt x="26078" y="11698"/>
                    <a:pt x="25697" y="9624"/>
                  </a:cubicBezTo>
                  <a:cubicBezTo>
                    <a:pt x="25203" y="6848"/>
                    <a:pt x="23407" y="5069"/>
                    <a:pt x="21262" y="5069"/>
                  </a:cubicBezTo>
                  <a:cubicBezTo>
                    <a:pt x="19939" y="5069"/>
                    <a:pt x="18483" y="5746"/>
                    <a:pt x="17119" y="7285"/>
                  </a:cubicBezTo>
                  <a:cubicBezTo>
                    <a:pt x="18766" y="4451"/>
                    <a:pt x="19242" y="1"/>
                    <a:pt x="15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2765;p73"/>
            <p:cNvGrpSpPr/>
            <p:nvPr/>
          </p:nvGrpSpPr>
          <p:grpSpPr>
            <a:xfrm>
              <a:off x="4204747" y="3992448"/>
              <a:ext cx="879243" cy="597778"/>
              <a:chOff x="366737" y="3297244"/>
              <a:chExt cx="662031" cy="455971"/>
            </a:xfrm>
          </p:grpSpPr>
          <p:sp>
            <p:nvSpPr>
              <p:cNvPr id="28" name="Google Shape;2766;p73"/>
              <p:cNvSpPr/>
              <p:nvPr/>
            </p:nvSpPr>
            <p:spPr>
              <a:xfrm>
                <a:off x="366737" y="3519327"/>
                <a:ext cx="64221" cy="5682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752" extrusionOk="0">
                    <a:moveTo>
                      <a:pt x="514" y="54"/>
                    </a:moveTo>
                    <a:cubicBezTo>
                      <a:pt x="788" y="54"/>
                      <a:pt x="1165" y="107"/>
                      <a:pt x="1408" y="363"/>
                    </a:cubicBezTo>
                    <a:cubicBezTo>
                      <a:pt x="1808" y="762"/>
                      <a:pt x="1922" y="1314"/>
                      <a:pt x="1675" y="1580"/>
                    </a:cubicBezTo>
                    <a:cubicBezTo>
                      <a:pt x="1581" y="1673"/>
                      <a:pt x="1470" y="1720"/>
                      <a:pt x="1326" y="1720"/>
                    </a:cubicBezTo>
                    <a:cubicBezTo>
                      <a:pt x="1265" y="1720"/>
                      <a:pt x="1197" y="1711"/>
                      <a:pt x="1123" y="1694"/>
                    </a:cubicBezTo>
                    <a:cubicBezTo>
                      <a:pt x="895" y="1618"/>
                      <a:pt x="648" y="1485"/>
                      <a:pt x="457" y="1295"/>
                    </a:cubicBezTo>
                    <a:cubicBezTo>
                      <a:pt x="77" y="914"/>
                      <a:pt x="172" y="192"/>
                      <a:pt x="191" y="78"/>
                    </a:cubicBezTo>
                    <a:cubicBezTo>
                      <a:pt x="239" y="71"/>
                      <a:pt x="360" y="54"/>
                      <a:pt x="514" y="54"/>
                    </a:cubicBezTo>
                    <a:close/>
                    <a:moveTo>
                      <a:pt x="486" y="0"/>
                    </a:moveTo>
                    <a:cubicBezTo>
                      <a:pt x="308" y="0"/>
                      <a:pt x="179" y="20"/>
                      <a:pt x="172" y="20"/>
                    </a:cubicBezTo>
                    <a:lnTo>
                      <a:pt x="153" y="20"/>
                    </a:lnTo>
                    <a:lnTo>
                      <a:pt x="153" y="58"/>
                    </a:lnTo>
                    <a:cubicBezTo>
                      <a:pt x="153" y="78"/>
                      <a:pt x="1" y="895"/>
                      <a:pt x="438" y="1314"/>
                    </a:cubicBezTo>
                    <a:cubicBezTo>
                      <a:pt x="648" y="1523"/>
                      <a:pt x="895" y="1675"/>
                      <a:pt x="1123" y="1713"/>
                    </a:cubicBezTo>
                    <a:cubicBezTo>
                      <a:pt x="1199" y="1751"/>
                      <a:pt x="1237" y="1751"/>
                      <a:pt x="1313" y="1751"/>
                    </a:cubicBezTo>
                    <a:cubicBezTo>
                      <a:pt x="1465" y="1751"/>
                      <a:pt x="1599" y="1694"/>
                      <a:pt x="1694" y="1599"/>
                    </a:cubicBezTo>
                    <a:cubicBezTo>
                      <a:pt x="1979" y="1314"/>
                      <a:pt x="1865" y="743"/>
                      <a:pt x="1427" y="306"/>
                    </a:cubicBezTo>
                    <a:cubicBezTo>
                      <a:pt x="1172" y="50"/>
                      <a:pt x="767" y="0"/>
                      <a:pt x="4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767;p73"/>
              <p:cNvSpPr/>
              <p:nvPr/>
            </p:nvSpPr>
            <p:spPr>
              <a:xfrm>
                <a:off x="398815" y="3546507"/>
                <a:ext cx="106160" cy="107976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3329" extrusionOk="0">
                    <a:moveTo>
                      <a:pt x="39" y="0"/>
                    </a:moveTo>
                    <a:lnTo>
                      <a:pt x="1" y="19"/>
                    </a:lnTo>
                    <a:cubicBezTo>
                      <a:pt x="153" y="267"/>
                      <a:pt x="3101" y="3215"/>
                      <a:pt x="3234" y="3329"/>
                    </a:cubicBezTo>
                    <a:lnTo>
                      <a:pt x="3273" y="3291"/>
                    </a:lnTo>
                    <a:cubicBezTo>
                      <a:pt x="3253" y="3253"/>
                      <a:pt x="210" y="210"/>
                      <a:pt x="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768;p73"/>
              <p:cNvSpPr/>
              <p:nvPr/>
            </p:nvSpPr>
            <p:spPr>
              <a:xfrm>
                <a:off x="713467" y="3362050"/>
                <a:ext cx="41971" cy="144984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4470" extrusionOk="0">
                    <a:moveTo>
                      <a:pt x="1218" y="0"/>
                    </a:moveTo>
                    <a:cubicBezTo>
                      <a:pt x="1142" y="266"/>
                      <a:pt x="39" y="4280"/>
                      <a:pt x="1" y="4451"/>
                    </a:cubicBezTo>
                    <a:lnTo>
                      <a:pt x="58" y="4470"/>
                    </a:lnTo>
                    <a:cubicBezTo>
                      <a:pt x="58" y="4451"/>
                      <a:pt x="1180" y="285"/>
                      <a:pt x="1294" y="38"/>
                    </a:cubicBezTo>
                    <a:lnTo>
                      <a:pt x="12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769;p73"/>
              <p:cNvSpPr/>
              <p:nvPr/>
            </p:nvSpPr>
            <p:spPr>
              <a:xfrm>
                <a:off x="433391" y="3511348"/>
                <a:ext cx="49982" cy="70968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188" extrusionOk="0">
                    <a:moveTo>
                      <a:pt x="799" y="38"/>
                    </a:moveTo>
                    <a:cubicBezTo>
                      <a:pt x="894" y="114"/>
                      <a:pt x="1427" y="590"/>
                      <a:pt x="1370" y="1122"/>
                    </a:cubicBezTo>
                    <a:cubicBezTo>
                      <a:pt x="1351" y="1427"/>
                      <a:pt x="1255" y="1674"/>
                      <a:pt x="1122" y="1864"/>
                    </a:cubicBezTo>
                    <a:cubicBezTo>
                      <a:pt x="1000" y="2038"/>
                      <a:pt x="830" y="2133"/>
                      <a:pt x="686" y="2133"/>
                    </a:cubicBezTo>
                    <a:cubicBezTo>
                      <a:pt x="673" y="2133"/>
                      <a:pt x="660" y="2132"/>
                      <a:pt x="647" y="2130"/>
                    </a:cubicBezTo>
                    <a:cubicBezTo>
                      <a:pt x="285" y="2111"/>
                      <a:pt x="19" y="1598"/>
                      <a:pt x="76" y="1027"/>
                    </a:cubicBezTo>
                    <a:cubicBezTo>
                      <a:pt x="114" y="514"/>
                      <a:pt x="704" y="114"/>
                      <a:pt x="799" y="38"/>
                    </a:cubicBezTo>
                    <a:close/>
                    <a:moveTo>
                      <a:pt x="837" y="0"/>
                    </a:moveTo>
                    <a:cubicBezTo>
                      <a:pt x="780" y="19"/>
                      <a:pt x="95" y="438"/>
                      <a:pt x="38" y="1027"/>
                    </a:cubicBezTo>
                    <a:cubicBezTo>
                      <a:pt x="0" y="1636"/>
                      <a:pt x="285" y="2150"/>
                      <a:pt x="666" y="2188"/>
                    </a:cubicBezTo>
                    <a:lnTo>
                      <a:pt x="685" y="2188"/>
                    </a:lnTo>
                    <a:cubicBezTo>
                      <a:pt x="856" y="2188"/>
                      <a:pt x="1046" y="2092"/>
                      <a:pt x="1236" y="1902"/>
                    </a:cubicBezTo>
                    <a:cubicBezTo>
                      <a:pt x="1370" y="1693"/>
                      <a:pt x="1465" y="1427"/>
                      <a:pt x="1503" y="1141"/>
                    </a:cubicBezTo>
                    <a:cubicBezTo>
                      <a:pt x="1541" y="533"/>
                      <a:pt x="894" y="19"/>
                      <a:pt x="8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770;p73"/>
              <p:cNvSpPr/>
              <p:nvPr/>
            </p:nvSpPr>
            <p:spPr>
              <a:xfrm>
                <a:off x="451262" y="3544659"/>
                <a:ext cx="7428" cy="59259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827" extrusionOk="0">
                    <a:moveTo>
                      <a:pt x="134" y="0"/>
                    </a:moveTo>
                    <a:lnTo>
                      <a:pt x="1" y="1826"/>
                    </a:lnTo>
                    <a:lnTo>
                      <a:pt x="96" y="1826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771;p73"/>
              <p:cNvSpPr/>
              <p:nvPr/>
            </p:nvSpPr>
            <p:spPr>
              <a:xfrm>
                <a:off x="647462" y="3430487"/>
                <a:ext cx="60491" cy="61140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885" extrusionOk="0">
                    <a:moveTo>
                      <a:pt x="343" y="78"/>
                    </a:moveTo>
                    <a:cubicBezTo>
                      <a:pt x="476" y="78"/>
                      <a:pt x="1180" y="116"/>
                      <a:pt x="1446" y="496"/>
                    </a:cubicBezTo>
                    <a:cubicBezTo>
                      <a:pt x="1655" y="724"/>
                      <a:pt x="1750" y="971"/>
                      <a:pt x="1769" y="1200"/>
                    </a:cubicBezTo>
                    <a:cubicBezTo>
                      <a:pt x="1788" y="1447"/>
                      <a:pt x="1750" y="1637"/>
                      <a:pt x="1598" y="1732"/>
                    </a:cubicBezTo>
                    <a:cubicBezTo>
                      <a:pt x="1525" y="1790"/>
                      <a:pt x="1433" y="1817"/>
                      <a:pt x="1331" y="1817"/>
                    </a:cubicBezTo>
                    <a:cubicBezTo>
                      <a:pt x="1061" y="1817"/>
                      <a:pt x="719" y="1626"/>
                      <a:pt x="457" y="1295"/>
                    </a:cubicBezTo>
                    <a:cubicBezTo>
                      <a:pt x="152" y="895"/>
                      <a:pt x="286" y="230"/>
                      <a:pt x="343" y="78"/>
                    </a:cubicBezTo>
                    <a:close/>
                    <a:moveTo>
                      <a:pt x="334" y="1"/>
                    </a:moveTo>
                    <a:cubicBezTo>
                      <a:pt x="305" y="1"/>
                      <a:pt x="288" y="1"/>
                      <a:pt x="286" y="1"/>
                    </a:cubicBezTo>
                    <a:lnTo>
                      <a:pt x="267" y="1"/>
                    </a:lnTo>
                    <a:lnTo>
                      <a:pt x="267" y="39"/>
                    </a:lnTo>
                    <a:cubicBezTo>
                      <a:pt x="248" y="78"/>
                      <a:pt x="0" y="857"/>
                      <a:pt x="381" y="1333"/>
                    </a:cubicBezTo>
                    <a:cubicBezTo>
                      <a:pt x="647" y="1694"/>
                      <a:pt x="1008" y="1884"/>
                      <a:pt x="1313" y="1884"/>
                    </a:cubicBezTo>
                    <a:cubicBezTo>
                      <a:pt x="1446" y="1884"/>
                      <a:pt x="1560" y="1846"/>
                      <a:pt x="1636" y="1770"/>
                    </a:cubicBezTo>
                    <a:cubicBezTo>
                      <a:pt x="1788" y="1656"/>
                      <a:pt x="1864" y="1466"/>
                      <a:pt x="1826" y="1200"/>
                    </a:cubicBezTo>
                    <a:cubicBezTo>
                      <a:pt x="1807" y="952"/>
                      <a:pt x="1712" y="705"/>
                      <a:pt x="1522" y="458"/>
                    </a:cubicBezTo>
                    <a:cubicBezTo>
                      <a:pt x="1192" y="29"/>
                      <a:pt x="520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772;p73"/>
              <p:cNvSpPr/>
              <p:nvPr/>
            </p:nvSpPr>
            <p:spPr>
              <a:xfrm>
                <a:off x="677691" y="3459517"/>
                <a:ext cx="37041" cy="462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427" extrusionOk="0">
                    <a:moveTo>
                      <a:pt x="76" y="0"/>
                    </a:moveTo>
                    <a:lnTo>
                      <a:pt x="0" y="19"/>
                    </a:lnTo>
                    <a:lnTo>
                      <a:pt x="1066" y="1427"/>
                    </a:lnTo>
                    <a:lnTo>
                      <a:pt x="1142" y="137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773;p73"/>
              <p:cNvSpPr/>
              <p:nvPr/>
            </p:nvSpPr>
            <p:spPr>
              <a:xfrm>
                <a:off x="725792" y="3297244"/>
                <a:ext cx="54329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3387" extrusionOk="0">
                    <a:moveTo>
                      <a:pt x="1180" y="762"/>
                    </a:moveTo>
                    <a:cubicBezTo>
                      <a:pt x="1351" y="1047"/>
                      <a:pt x="1447" y="1408"/>
                      <a:pt x="1485" y="1846"/>
                    </a:cubicBezTo>
                    <a:cubicBezTo>
                      <a:pt x="1637" y="2797"/>
                      <a:pt x="1351" y="3120"/>
                      <a:pt x="1180" y="3234"/>
                    </a:cubicBezTo>
                    <a:cubicBezTo>
                      <a:pt x="1088" y="3299"/>
                      <a:pt x="988" y="3332"/>
                      <a:pt x="882" y="3332"/>
                    </a:cubicBezTo>
                    <a:cubicBezTo>
                      <a:pt x="769" y="3332"/>
                      <a:pt x="651" y="3294"/>
                      <a:pt x="534" y="3215"/>
                    </a:cubicBezTo>
                    <a:cubicBezTo>
                      <a:pt x="286" y="3044"/>
                      <a:pt x="96" y="2721"/>
                      <a:pt x="96" y="2360"/>
                    </a:cubicBezTo>
                    <a:cubicBezTo>
                      <a:pt x="96" y="1808"/>
                      <a:pt x="457" y="1237"/>
                      <a:pt x="1180" y="762"/>
                    </a:cubicBezTo>
                    <a:close/>
                    <a:moveTo>
                      <a:pt x="610" y="1"/>
                    </a:moveTo>
                    <a:lnTo>
                      <a:pt x="572" y="58"/>
                    </a:lnTo>
                    <a:cubicBezTo>
                      <a:pt x="800" y="210"/>
                      <a:pt x="990" y="438"/>
                      <a:pt x="1142" y="686"/>
                    </a:cubicBezTo>
                    <a:cubicBezTo>
                      <a:pt x="400" y="1199"/>
                      <a:pt x="1" y="1789"/>
                      <a:pt x="1" y="2360"/>
                    </a:cubicBezTo>
                    <a:cubicBezTo>
                      <a:pt x="1" y="2721"/>
                      <a:pt x="191" y="3063"/>
                      <a:pt x="496" y="3273"/>
                    </a:cubicBezTo>
                    <a:cubicBezTo>
                      <a:pt x="629" y="3330"/>
                      <a:pt x="781" y="3387"/>
                      <a:pt x="895" y="3387"/>
                    </a:cubicBezTo>
                    <a:cubicBezTo>
                      <a:pt x="1009" y="3387"/>
                      <a:pt x="1142" y="3368"/>
                      <a:pt x="1180" y="3311"/>
                    </a:cubicBezTo>
                    <a:cubicBezTo>
                      <a:pt x="1370" y="3196"/>
                      <a:pt x="1675" y="2835"/>
                      <a:pt x="1542" y="1846"/>
                    </a:cubicBezTo>
                    <a:cubicBezTo>
                      <a:pt x="1485" y="1408"/>
                      <a:pt x="1370" y="1047"/>
                      <a:pt x="1199" y="743"/>
                    </a:cubicBezTo>
                    <a:cubicBezTo>
                      <a:pt x="1351" y="648"/>
                      <a:pt x="1523" y="553"/>
                      <a:pt x="1675" y="457"/>
                    </a:cubicBezTo>
                    <a:lnTo>
                      <a:pt x="1656" y="381"/>
                    </a:lnTo>
                    <a:cubicBezTo>
                      <a:pt x="1485" y="476"/>
                      <a:pt x="1332" y="572"/>
                      <a:pt x="1180" y="667"/>
                    </a:cubicBezTo>
                    <a:cubicBezTo>
                      <a:pt x="1047" y="419"/>
                      <a:pt x="857" y="172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774;p73"/>
              <p:cNvSpPr/>
              <p:nvPr/>
            </p:nvSpPr>
            <p:spPr>
              <a:xfrm>
                <a:off x="520381" y="3472458"/>
                <a:ext cx="508386" cy="280757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8656" extrusionOk="0">
                    <a:moveTo>
                      <a:pt x="8369" y="1"/>
                    </a:moveTo>
                    <a:cubicBezTo>
                      <a:pt x="6867" y="20"/>
                      <a:pt x="5326" y="1313"/>
                      <a:pt x="4489" y="2493"/>
                    </a:cubicBezTo>
                    <a:cubicBezTo>
                      <a:pt x="4299" y="1789"/>
                      <a:pt x="3690" y="1161"/>
                      <a:pt x="2967" y="952"/>
                    </a:cubicBezTo>
                    <a:cubicBezTo>
                      <a:pt x="2789" y="902"/>
                      <a:pt x="2610" y="877"/>
                      <a:pt x="2431" y="877"/>
                    </a:cubicBezTo>
                    <a:cubicBezTo>
                      <a:pt x="1867" y="877"/>
                      <a:pt x="1314" y="1126"/>
                      <a:pt x="837" y="1618"/>
                    </a:cubicBezTo>
                    <a:cubicBezTo>
                      <a:pt x="0" y="2455"/>
                      <a:pt x="38" y="3406"/>
                      <a:pt x="209" y="4052"/>
                    </a:cubicBezTo>
                    <a:cubicBezTo>
                      <a:pt x="399" y="4775"/>
                      <a:pt x="818" y="5308"/>
                      <a:pt x="818" y="5308"/>
                    </a:cubicBezTo>
                    <a:lnTo>
                      <a:pt x="856" y="5251"/>
                    </a:lnTo>
                    <a:cubicBezTo>
                      <a:pt x="856" y="5251"/>
                      <a:pt x="476" y="4756"/>
                      <a:pt x="285" y="4071"/>
                    </a:cubicBezTo>
                    <a:cubicBezTo>
                      <a:pt x="57" y="3158"/>
                      <a:pt x="247" y="2359"/>
                      <a:pt x="913" y="1713"/>
                    </a:cubicBezTo>
                    <a:cubicBezTo>
                      <a:pt x="1378" y="1218"/>
                      <a:pt x="1922" y="980"/>
                      <a:pt x="2466" y="980"/>
                    </a:cubicBezTo>
                    <a:cubicBezTo>
                      <a:pt x="2634" y="980"/>
                      <a:pt x="2802" y="1002"/>
                      <a:pt x="2967" y="1047"/>
                    </a:cubicBezTo>
                    <a:cubicBezTo>
                      <a:pt x="3690" y="1256"/>
                      <a:pt x="4299" y="1903"/>
                      <a:pt x="4470" y="2626"/>
                    </a:cubicBezTo>
                    <a:cubicBezTo>
                      <a:pt x="4470" y="2645"/>
                      <a:pt x="4489" y="2645"/>
                      <a:pt x="4489" y="2645"/>
                    </a:cubicBezTo>
                    <a:cubicBezTo>
                      <a:pt x="4508" y="2645"/>
                      <a:pt x="4508" y="2645"/>
                      <a:pt x="4508" y="2626"/>
                    </a:cubicBezTo>
                    <a:cubicBezTo>
                      <a:pt x="5326" y="1427"/>
                      <a:pt x="6867" y="115"/>
                      <a:pt x="8369" y="96"/>
                    </a:cubicBezTo>
                    <a:cubicBezTo>
                      <a:pt x="8388" y="96"/>
                      <a:pt x="8407" y="95"/>
                      <a:pt x="8426" y="95"/>
                    </a:cubicBezTo>
                    <a:cubicBezTo>
                      <a:pt x="9278" y="95"/>
                      <a:pt x="10038" y="514"/>
                      <a:pt x="10652" y="1351"/>
                    </a:cubicBezTo>
                    <a:cubicBezTo>
                      <a:pt x="11108" y="1960"/>
                      <a:pt x="11051" y="2816"/>
                      <a:pt x="10576" y="3482"/>
                    </a:cubicBezTo>
                    <a:lnTo>
                      <a:pt x="10576" y="3520"/>
                    </a:lnTo>
                    <a:cubicBezTo>
                      <a:pt x="10588" y="3520"/>
                      <a:pt x="10593" y="3528"/>
                      <a:pt x="10605" y="3528"/>
                    </a:cubicBezTo>
                    <a:cubicBezTo>
                      <a:pt x="10612" y="3528"/>
                      <a:pt x="10620" y="3526"/>
                      <a:pt x="10633" y="3520"/>
                    </a:cubicBezTo>
                    <a:cubicBezTo>
                      <a:pt x="11190" y="3071"/>
                      <a:pt x="11823" y="2836"/>
                      <a:pt x="12491" y="2836"/>
                    </a:cubicBezTo>
                    <a:cubicBezTo>
                      <a:pt x="12643" y="2836"/>
                      <a:pt x="12798" y="2848"/>
                      <a:pt x="12953" y="2873"/>
                    </a:cubicBezTo>
                    <a:cubicBezTo>
                      <a:pt x="13790" y="3025"/>
                      <a:pt x="14494" y="3520"/>
                      <a:pt x="14969" y="4281"/>
                    </a:cubicBezTo>
                    <a:cubicBezTo>
                      <a:pt x="15483" y="5060"/>
                      <a:pt x="15578" y="5783"/>
                      <a:pt x="15312" y="6392"/>
                    </a:cubicBezTo>
                    <a:cubicBezTo>
                      <a:pt x="15026" y="7039"/>
                      <a:pt x="14285" y="7590"/>
                      <a:pt x="13143" y="8028"/>
                    </a:cubicBezTo>
                    <a:cubicBezTo>
                      <a:pt x="12554" y="8275"/>
                      <a:pt x="11869" y="8465"/>
                      <a:pt x="11032" y="8655"/>
                    </a:cubicBezTo>
                    <a:lnTo>
                      <a:pt x="11336" y="8655"/>
                    </a:lnTo>
                    <a:cubicBezTo>
                      <a:pt x="12059" y="8484"/>
                      <a:pt x="12649" y="8294"/>
                      <a:pt x="13162" y="8085"/>
                    </a:cubicBezTo>
                    <a:cubicBezTo>
                      <a:pt x="14361" y="7609"/>
                      <a:pt x="15065" y="7058"/>
                      <a:pt x="15388" y="6392"/>
                    </a:cubicBezTo>
                    <a:cubicBezTo>
                      <a:pt x="15673" y="5783"/>
                      <a:pt x="15540" y="5041"/>
                      <a:pt x="15046" y="4204"/>
                    </a:cubicBezTo>
                    <a:cubicBezTo>
                      <a:pt x="14570" y="3425"/>
                      <a:pt x="13847" y="2930"/>
                      <a:pt x="12972" y="2778"/>
                    </a:cubicBezTo>
                    <a:cubicBezTo>
                      <a:pt x="12825" y="2756"/>
                      <a:pt x="12679" y="2746"/>
                      <a:pt x="12534" y="2746"/>
                    </a:cubicBezTo>
                    <a:cubicBezTo>
                      <a:pt x="11909" y="2746"/>
                      <a:pt x="11306" y="2944"/>
                      <a:pt x="10766" y="3329"/>
                    </a:cubicBezTo>
                    <a:cubicBezTo>
                      <a:pt x="11146" y="2664"/>
                      <a:pt x="11146" y="1884"/>
                      <a:pt x="10728" y="1313"/>
                    </a:cubicBezTo>
                    <a:cubicBezTo>
                      <a:pt x="10081" y="438"/>
                      <a:pt x="9301" y="1"/>
                      <a:pt x="8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75;p73"/>
            <p:cNvSpPr/>
            <p:nvPr/>
          </p:nvSpPr>
          <p:spPr>
            <a:xfrm>
              <a:off x="4247302" y="4258497"/>
              <a:ext cx="682975" cy="344989"/>
            </a:xfrm>
            <a:custGeom>
              <a:avLst/>
              <a:gdLst/>
              <a:ahLst/>
              <a:cxnLst/>
              <a:rect l="l" t="t" r="r" b="b"/>
              <a:pathLst>
                <a:path w="15827" h="8095" extrusionOk="0">
                  <a:moveTo>
                    <a:pt x="9317" y="0"/>
                  </a:moveTo>
                  <a:cubicBezTo>
                    <a:pt x="9131" y="0"/>
                    <a:pt x="8930" y="16"/>
                    <a:pt x="8712" y="49"/>
                  </a:cubicBezTo>
                  <a:cubicBezTo>
                    <a:pt x="6677" y="334"/>
                    <a:pt x="6373" y="2217"/>
                    <a:pt x="6487" y="3815"/>
                  </a:cubicBezTo>
                  <a:cubicBezTo>
                    <a:pt x="6148" y="2938"/>
                    <a:pt x="4948" y="2188"/>
                    <a:pt x="3783" y="2188"/>
                  </a:cubicBezTo>
                  <a:cubicBezTo>
                    <a:pt x="3381" y="2188"/>
                    <a:pt x="2983" y="2278"/>
                    <a:pt x="2626" y="2483"/>
                  </a:cubicBezTo>
                  <a:cubicBezTo>
                    <a:pt x="1" y="3967"/>
                    <a:pt x="971" y="6706"/>
                    <a:pt x="2949" y="8094"/>
                  </a:cubicBezTo>
                  <a:lnTo>
                    <a:pt x="14095" y="8094"/>
                  </a:lnTo>
                  <a:cubicBezTo>
                    <a:pt x="15046" y="7486"/>
                    <a:pt x="15826" y="6687"/>
                    <a:pt x="15522" y="5641"/>
                  </a:cubicBezTo>
                  <a:cubicBezTo>
                    <a:pt x="15116" y="4227"/>
                    <a:pt x="14003" y="3083"/>
                    <a:pt x="12701" y="3083"/>
                  </a:cubicBezTo>
                  <a:cubicBezTo>
                    <a:pt x="11989" y="3083"/>
                    <a:pt x="11221" y="3425"/>
                    <a:pt x="10481" y="4252"/>
                  </a:cubicBezTo>
                  <a:cubicBezTo>
                    <a:pt x="11435" y="2610"/>
                    <a:pt x="11716" y="0"/>
                    <a:pt x="9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786;p73"/>
          <p:cNvGrpSpPr/>
          <p:nvPr/>
        </p:nvGrpSpPr>
        <p:grpSpPr>
          <a:xfrm rot="20025550" flipH="1">
            <a:off x="639805" y="1613994"/>
            <a:ext cx="515781" cy="1059911"/>
            <a:chOff x="6248662" y="2683412"/>
            <a:chExt cx="515781" cy="1059911"/>
          </a:xfrm>
        </p:grpSpPr>
        <p:sp>
          <p:nvSpPr>
            <p:cNvPr id="12" name="Google Shape;2787;p73"/>
            <p:cNvSpPr/>
            <p:nvPr/>
          </p:nvSpPr>
          <p:spPr>
            <a:xfrm>
              <a:off x="6248662" y="2683412"/>
              <a:ext cx="515781" cy="1059911"/>
            </a:xfrm>
            <a:custGeom>
              <a:avLst/>
              <a:gdLst/>
              <a:ahLst/>
              <a:cxnLst/>
              <a:rect l="l" t="t" r="r" b="b"/>
              <a:pathLst>
                <a:path w="15902" h="32678" extrusionOk="0">
                  <a:moveTo>
                    <a:pt x="9549" y="0"/>
                  </a:moveTo>
                  <a:cubicBezTo>
                    <a:pt x="1922" y="12706"/>
                    <a:pt x="0" y="23567"/>
                    <a:pt x="191" y="32678"/>
                  </a:cubicBezTo>
                  <a:lnTo>
                    <a:pt x="14723" y="32678"/>
                  </a:lnTo>
                  <a:lnTo>
                    <a:pt x="14723" y="32621"/>
                  </a:lnTo>
                  <a:cubicBezTo>
                    <a:pt x="15902" y="27447"/>
                    <a:pt x="15769" y="21018"/>
                    <a:pt x="15008" y="16415"/>
                  </a:cubicBezTo>
                  <a:lnTo>
                    <a:pt x="15008" y="16415"/>
                  </a:lnTo>
                  <a:cubicBezTo>
                    <a:pt x="13886" y="17366"/>
                    <a:pt x="12744" y="18260"/>
                    <a:pt x="11565" y="19154"/>
                  </a:cubicBezTo>
                  <a:cubicBezTo>
                    <a:pt x="11278" y="19354"/>
                    <a:pt x="10963" y="19459"/>
                    <a:pt x="10653" y="19459"/>
                  </a:cubicBezTo>
                  <a:cubicBezTo>
                    <a:pt x="10285" y="19459"/>
                    <a:pt x="9924" y="19312"/>
                    <a:pt x="9625" y="19002"/>
                  </a:cubicBezTo>
                  <a:cubicBezTo>
                    <a:pt x="9150" y="18507"/>
                    <a:pt x="9188" y="17499"/>
                    <a:pt x="9777" y="17081"/>
                  </a:cubicBezTo>
                  <a:cubicBezTo>
                    <a:pt x="10995" y="16206"/>
                    <a:pt x="12155" y="15255"/>
                    <a:pt x="13296" y="14304"/>
                  </a:cubicBezTo>
                  <a:cubicBezTo>
                    <a:pt x="13676" y="13981"/>
                    <a:pt x="14038" y="13657"/>
                    <a:pt x="14418" y="13353"/>
                  </a:cubicBezTo>
                  <a:cubicBezTo>
                    <a:pt x="14000" y="11565"/>
                    <a:pt x="13524" y="9891"/>
                    <a:pt x="13049" y="8407"/>
                  </a:cubicBezTo>
                  <a:cubicBezTo>
                    <a:pt x="12288" y="9016"/>
                    <a:pt x="11451" y="9587"/>
                    <a:pt x="10576" y="10062"/>
                  </a:cubicBezTo>
                  <a:cubicBezTo>
                    <a:pt x="10446" y="10130"/>
                    <a:pt x="10312" y="10160"/>
                    <a:pt x="10181" y="10160"/>
                  </a:cubicBezTo>
                  <a:cubicBezTo>
                    <a:pt x="9831" y="10160"/>
                    <a:pt x="9500" y="9943"/>
                    <a:pt x="9321" y="9625"/>
                  </a:cubicBezTo>
                  <a:cubicBezTo>
                    <a:pt x="9092" y="9187"/>
                    <a:pt x="9321" y="8617"/>
                    <a:pt x="9758" y="8369"/>
                  </a:cubicBezTo>
                  <a:cubicBezTo>
                    <a:pt x="9948" y="8274"/>
                    <a:pt x="10101" y="8179"/>
                    <a:pt x="10291" y="8065"/>
                  </a:cubicBezTo>
                  <a:cubicBezTo>
                    <a:pt x="10386" y="8008"/>
                    <a:pt x="10481" y="7951"/>
                    <a:pt x="10557" y="7894"/>
                  </a:cubicBezTo>
                  <a:cubicBezTo>
                    <a:pt x="10576" y="7894"/>
                    <a:pt x="10576" y="7875"/>
                    <a:pt x="10576" y="7875"/>
                  </a:cubicBezTo>
                  <a:cubicBezTo>
                    <a:pt x="10614" y="7856"/>
                    <a:pt x="10633" y="7856"/>
                    <a:pt x="10652" y="7837"/>
                  </a:cubicBezTo>
                  <a:cubicBezTo>
                    <a:pt x="11014" y="7590"/>
                    <a:pt x="11337" y="7323"/>
                    <a:pt x="11698" y="7038"/>
                  </a:cubicBezTo>
                  <a:cubicBezTo>
                    <a:pt x="11927" y="6848"/>
                    <a:pt x="12155" y="6658"/>
                    <a:pt x="12383" y="6467"/>
                  </a:cubicBezTo>
                  <a:cubicBezTo>
                    <a:pt x="10937" y="2473"/>
                    <a:pt x="9549" y="0"/>
                    <a:pt x="95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88;p73"/>
            <p:cNvSpPr/>
            <p:nvPr/>
          </p:nvSpPr>
          <p:spPr>
            <a:xfrm>
              <a:off x="6325176" y="2801865"/>
              <a:ext cx="243100" cy="939610"/>
            </a:xfrm>
            <a:custGeom>
              <a:avLst/>
              <a:gdLst/>
              <a:ahLst/>
              <a:cxnLst/>
              <a:rect l="l" t="t" r="r" b="b"/>
              <a:pathLst>
                <a:path w="7495" h="28969" extrusionOk="0">
                  <a:moveTo>
                    <a:pt x="5782" y="0"/>
                  </a:moveTo>
                  <a:cubicBezTo>
                    <a:pt x="5706" y="0"/>
                    <a:pt x="5649" y="19"/>
                    <a:pt x="5630" y="95"/>
                  </a:cubicBezTo>
                  <a:cubicBezTo>
                    <a:pt x="5630" y="133"/>
                    <a:pt x="4565" y="4204"/>
                    <a:pt x="3633" y="11717"/>
                  </a:cubicBezTo>
                  <a:cubicBezTo>
                    <a:pt x="3614" y="11907"/>
                    <a:pt x="3595" y="12097"/>
                    <a:pt x="3557" y="12307"/>
                  </a:cubicBezTo>
                  <a:cubicBezTo>
                    <a:pt x="3443" y="13410"/>
                    <a:pt x="3310" y="14570"/>
                    <a:pt x="3177" y="15845"/>
                  </a:cubicBezTo>
                  <a:cubicBezTo>
                    <a:pt x="1274" y="13315"/>
                    <a:pt x="1465" y="11204"/>
                    <a:pt x="1465" y="11184"/>
                  </a:cubicBezTo>
                  <a:cubicBezTo>
                    <a:pt x="1465" y="11146"/>
                    <a:pt x="1427" y="11089"/>
                    <a:pt x="1370" y="11089"/>
                  </a:cubicBezTo>
                  <a:cubicBezTo>
                    <a:pt x="1313" y="11089"/>
                    <a:pt x="1255" y="11146"/>
                    <a:pt x="1255" y="11184"/>
                  </a:cubicBezTo>
                  <a:cubicBezTo>
                    <a:pt x="1255" y="11280"/>
                    <a:pt x="1065" y="13486"/>
                    <a:pt x="3177" y="16187"/>
                  </a:cubicBezTo>
                  <a:cubicBezTo>
                    <a:pt x="3043" y="17709"/>
                    <a:pt x="2891" y="19363"/>
                    <a:pt x="2796" y="21151"/>
                  </a:cubicBezTo>
                  <a:cubicBezTo>
                    <a:pt x="2758" y="21170"/>
                    <a:pt x="2739" y="21227"/>
                    <a:pt x="2739" y="21265"/>
                  </a:cubicBezTo>
                  <a:cubicBezTo>
                    <a:pt x="2739" y="21285"/>
                    <a:pt x="2758" y="21323"/>
                    <a:pt x="2777" y="21323"/>
                  </a:cubicBezTo>
                  <a:cubicBezTo>
                    <a:pt x="2758" y="21627"/>
                    <a:pt x="2739" y="21931"/>
                    <a:pt x="2739" y="22274"/>
                  </a:cubicBezTo>
                  <a:cubicBezTo>
                    <a:pt x="304" y="20295"/>
                    <a:pt x="571" y="16967"/>
                    <a:pt x="571" y="16910"/>
                  </a:cubicBezTo>
                  <a:cubicBezTo>
                    <a:pt x="571" y="16872"/>
                    <a:pt x="514" y="16815"/>
                    <a:pt x="476" y="16815"/>
                  </a:cubicBezTo>
                  <a:cubicBezTo>
                    <a:pt x="400" y="16815"/>
                    <a:pt x="361" y="16872"/>
                    <a:pt x="361" y="16910"/>
                  </a:cubicBezTo>
                  <a:cubicBezTo>
                    <a:pt x="285" y="16948"/>
                    <a:pt x="0" y="20486"/>
                    <a:pt x="2663" y="22502"/>
                  </a:cubicBezTo>
                  <a:cubicBezTo>
                    <a:pt x="2644" y="22939"/>
                    <a:pt x="2606" y="23377"/>
                    <a:pt x="2587" y="23833"/>
                  </a:cubicBezTo>
                  <a:cubicBezTo>
                    <a:pt x="2473" y="23776"/>
                    <a:pt x="2321" y="23700"/>
                    <a:pt x="2206" y="23624"/>
                  </a:cubicBezTo>
                  <a:cubicBezTo>
                    <a:pt x="2206" y="23700"/>
                    <a:pt x="2187" y="23795"/>
                    <a:pt x="2187" y="23871"/>
                  </a:cubicBezTo>
                  <a:cubicBezTo>
                    <a:pt x="2302" y="23928"/>
                    <a:pt x="2454" y="24004"/>
                    <a:pt x="2568" y="24062"/>
                  </a:cubicBezTo>
                  <a:cubicBezTo>
                    <a:pt x="2492" y="25621"/>
                    <a:pt x="2416" y="27257"/>
                    <a:pt x="2378" y="28969"/>
                  </a:cubicBezTo>
                  <a:lnTo>
                    <a:pt x="2606" y="28969"/>
                  </a:lnTo>
                  <a:cubicBezTo>
                    <a:pt x="2682" y="26192"/>
                    <a:pt x="2796" y="23605"/>
                    <a:pt x="2967" y="21246"/>
                  </a:cubicBezTo>
                  <a:cubicBezTo>
                    <a:pt x="4698" y="20676"/>
                    <a:pt x="6258" y="19497"/>
                    <a:pt x="7456" y="18279"/>
                  </a:cubicBezTo>
                  <a:cubicBezTo>
                    <a:pt x="7399" y="18260"/>
                    <a:pt x="7323" y="18222"/>
                    <a:pt x="7266" y="18184"/>
                  </a:cubicBezTo>
                  <a:cubicBezTo>
                    <a:pt x="6068" y="19363"/>
                    <a:pt x="4603" y="20467"/>
                    <a:pt x="2986" y="21037"/>
                  </a:cubicBezTo>
                  <a:cubicBezTo>
                    <a:pt x="3119" y="19306"/>
                    <a:pt x="3234" y="17690"/>
                    <a:pt x="3367" y="16206"/>
                  </a:cubicBezTo>
                  <a:cubicBezTo>
                    <a:pt x="3424" y="16187"/>
                    <a:pt x="3424" y="16111"/>
                    <a:pt x="3405" y="16092"/>
                  </a:cubicBezTo>
                  <a:cubicBezTo>
                    <a:pt x="3519" y="14741"/>
                    <a:pt x="3652" y="13467"/>
                    <a:pt x="3804" y="12326"/>
                  </a:cubicBezTo>
                  <a:cubicBezTo>
                    <a:pt x="5326" y="11451"/>
                    <a:pt x="6562" y="10005"/>
                    <a:pt x="7494" y="8693"/>
                  </a:cubicBezTo>
                  <a:cubicBezTo>
                    <a:pt x="7418" y="8674"/>
                    <a:pt x="7342" y="8655"/>
                    <a:pt x="7304" y="8617"/>
                  </a:cubicBezTo>
                  <a:cubicBezTo>
                    <a:pt x="6448" y="9853"/>
                    <a:pt x="5250" y="11204"/>
                    <a:pt x="3842" y="12097"/>
                  </a:cubicBezTo>
                  <a:cubicBezTo>
                    <a:pt x="3880" y="11983"/>
                    <a:pt x="3880" y="11831"/>
                    <a:pt x="3899" y="11717"/>
                  </a:cubicBezTo>
                  <a:cubicBezTo>
                    <a:pt x="4793" y="4223"/>
                    <a:pt x="5878" y="133"/>
                    <a:pt x="5878" y="114"/>
                  </a:cubicBezTo>
                  <a:cubicBezTo>
                    <a:pt x="5897" y="57"/>
                    <a:pt x="5839" y="19"/>
                    <a:pt x="5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2776;p73"/>
          <p:cNvGrpSpPr/>
          <p:nvPr/>
        </p:nvGrpSpPr>
        <p:grpSpPr>
          <a:xfrm rot="1800044">
            <a:off x="963388" y="1631735"/>
            <a:ext cx="528095" cy="1194230"/>
            <a:chOff x="6443012" y="2544655"/>
            <a:chExt cx="528107" cy="1194257"/>
          </a:xfrm>
        </p:grpSpPr>
        <p:sp>
          <p:nvSpPr>
            <p:cNvPr id="15" name="Google Shape;2777;p73"/>
            <p:cNvSpPr/>
            <p:nvPr/>
          </p:nvSpPr>
          <p:spPr>
            <a:xfrm>
              <a:off x="6538014" y="2982106"/>
              <a:ext cx="211022" cy="187604"/>
            </a:xfrm>
            <a:custGeom>
              <a:avLst/>
              <a:gdLst/>
              <a:ahLst/>
              <a:cxnLst/>
              <a:rect l="l" t="t" r="r" b="b"/>
              <a:pathLst>
                <a:path w="6506" h="5784" extrusionOk="0">
                  <a:moveTo>
                    <a:pt x="1465" y="0"/>
                  </a:moveTo>
                  <a:cubicBezTo>
                    <a:pt x="943" y="0"/>
                    <a:pt x="633" y="297"/>
                    <a:pt x="457" y="682"/>
                  </a:cubicBezTo>
                  <a:cubicBezTo>
                    <a:pt x="0" y="1633"/>
                    <a:pt x="381" y="3098"/>
                    <a:pt x="1332" y="4144"/>
                  </a:cubicBezTo>
                  <a:cubicBezTo>
                    <a:pt x="2591" y="5509"/>
                    <a:pt x="4148" y="5784"/>
                    <a:pt x="5231" y="5784"/>
                  </a:cubicBezTo>
                  <a:cubicBezTo>
                    <a:pt x="5310" y="5784"/>
                    <a:pt x="5386" y="5782"/>
                    <a:pt x="5459" y="5780"/>
                  </a:cubicBezTo>
                  <a:cubicBezTo>
                    <a:pt x="6087" y="5723"/>
                    <a:pt x="6505" y="5095"/>
                    <a:pt x="6258" y="4524"/>
                  </a:cubicBezTo>
                  <a:cubicBezTo>
                    <a:pt x="6011" y="3992"/>
                    <a:pt x="5630" y="3250"/>
                    <a:pt x="4965" y="2375"/>
                  </a:cubicBezTo>
                  <a:cubicBezTo>
                    <a:pt x="4413" y="1633"/>
                    <a:pt x="3747" y="1024"/>
                    <a:pt x="2968" y="549"/>
                  </a:cubicBezTo>
                  <a:cubicBezTo>
                    <a:pt x="2335" y="157"/>
                    <a:pt x="1844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78;p73"/>
            <p:cNvSpPr/>
            <p:nvPr/>
          </p:nvSpPr>
          <p:spPr>
            <a:xfrm>
              <a:off x="6443629" y="2750650"/>
              <a:ext cx="328242" cy="988262"/>
            </a:xfrm>
            <a:custGeom>
              <a:avLst/>
              <a:gdLst/>
              <a:ahLst/>
              <a:cxnLst/>
              <a:rect l="l" t="t" r="r" b="b"/>
              <a:pathLst>
                <a:path w="10120" h="30469" extrusionOk="0">
                  <a:moveTo>
                    <a:pt x="9929" y="1"/>
                  </a:moveTo>
                  <a:cubicBezTo>
                    <a:pt x="9853" y="1"/>
                    <a:pt x="9796" y="39"/>
                    <a:pt x="9796" y="115"/>
                  </a:cubicBezTo>
                  <a:cubicBezTo>
                    <a:pt x="9796" y="191"/>
                    <a:pt x="9872" y="6277"/>
                    <a:pt x="8712" y="13030"/>
                  </a:cubicBezTo>
                  <a:cubicBezTo>
                    <a:pt x="8027" y="16986"/>
                    <a:pt x="7076" y="20372"/>
                    <a:pt x="5839" y="23111"/>
                  </a:cubicBezTo>
                  <a:cubicBezTo>
                    <a:pt x="4318" y="26535"/>
                    <a:pt x="2378" y="28931"/>
                    <a:pt x="76" y="30263"/>
                  </a:cubicBezTo>
                  <a:cubicBezTo>
                    <a:pt x="38" y="30301"/>
                    <a:pt x="0" y="30358"/>
                    <a:pt x="38" y="30415"/>
                  </a:cubicBezTo>
                  <a:cubicBezTo>
                    <a:pt x="78" y="30442"/>
                    <a:pt x="119" y="30469"/>
                    <a:pt x="152" y="30469"/>
                  </a:cubicBezTo>
                  <a:cubicBezTo>
                    <a:pt x="166" y="30469"/>
                    <a:pt x="179" y="30464"/>
                    <a:pt x="190" y="30453"/>
                  </a:cubicBezTo>
                  <a:cubicBezTo>
                    <a:pt x="2549" y="29102"/>
                    <a:pt x="4508" y="26649"/>
                    <a:pt x="6049" y="23187"/>
                  </a:cubicBezTo>
                  <a:cubicBezTo>
                    <a:pt x="7285" y="20429"/>
                    <a:pt x="8255" y="17005"/>
                    <a:pt x="8940" y="13030"/>
                  </a:cubicBezTo>
                  <a:cubicBezTo>
                    <a:pt x="10119" y="6277"/>
                    <a:pt x="10043" y="153"/>
                    <a:pt x="10043" y="96"/>
                  </a:cubicBezTo>
                  <a:cubicBezTo>
                    <a:pt x="10043" y="20"/>
                    <a:pt x="9986" y="1"/>
                    <a:pt x="9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79;p73"/>
            <p:cNvSpPr/>
            <p:nvPr/>
          </p:nvSpPr>
          <p:spPr>
            <a:xfrm>
              <a:off x="6641028" y="2544655"/>
              <a:ext cx="154261" cy="208492"/>
            </a:xfrm>
            <a:custGeom>
              <a:avLst/>
              <a:gdLst/>
              <a:ahLst/>
              <a:cxnLst/>
              <a:rect l="l" t="t" r="r" b="b"/>
              <a:pathLst>
                <a:path w="4756" h="6428" extrusionOk="0">
                  <a:moveTo>
                    <a:pt x="2444" y="0"/>
                  </a:moveTo>
                  <a:cubicBezTo>
                    <a:pt x="2240" y="0"/>
                    <a:pt x="2038" y="36"/>
                    <a:pt x="1846" y="94"/>
                  </a:cubicBezTo>
                  <a:cubicBezTo>
                    <a:pt x="724" y="436"/>
                    <a:pt x="1" y="1558"/>
                    <a:pt x="134" y="2719"/>
                  </a:cubicBezTo>
                  <a:cubicBezTo>
                    <a:pt x="381" y="5362"/>
                    <a:pt x="3843" y="6428"/>
                    <a:pt x="3843" y="6428"/>
                  </a:cubicBezTo>
                  <a:cubicBezTo>
                    <a:pt x="3843" y="6428"/>
                    <a:pt x="4528" y="5762"/>
                    <a:pt x="4699" y="3765"/>
                  </a:cubicBezTo>
                  <a:cubicBezTo>
                    <a:pt x="4756" y="2909"/>
                    <a:pt x="4604" y="2053"/>
                    <a:pt x="4185" y="1292"/>
                  </a:cubicBezTo>
                  <a:cubicBezTo>
                    <a:pt x="3674" y="312"/>
                    <a:pt x="3046" y="0"/>
                    <a:pt x="2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80;p73"/>
            <p:cNvSpPr/>
            <p:nvPr/>
          </p:nvSpPr>
          <p:spPr>
            <a:xfrm>
              <a:off x="6562697" y="2768781"/>
              <a:ext cx="204827" cy="159580"/>
            </a:xfrm>
            <a:custGeom>
              <a:avLst/>
              <a:gdLst/>
              <a:ahLst/>
              <a:cxnLst/>
              <a:rect l="l" t="t" r="r" b="b"/>
              <a:pathLst>
                <a:path w="6315" h="4920" extrusionOk="0">
                  <a:moveTo>
                    <a:pt x="2166" y="0"/>
                  </a:moveTo>
                  <a:cubicBezTo>
                    <a:pt x="1492" y="0"/>
                    <a:pt x="1022" y="335"/>
                    <a:pt x="704" y="754"/>
                  </a:cubicBezTo>
                  <a:cubicBezTo>
                    <a:pt x="0" y="1705"/>
                    <a:pt x="95" y="3017"/>
                    <a:pt x="894" y="3835"/>
                  </a:cubicBezTo>
                  <a:cubicBezTo>
                    <a:pt x="1718" y="4684"/>
                    <a:pt x="2856" y="4920"/>
                    <a:pt x="3864" y="4920"/>
                  </a:cubicBezTo>
                  <a:cubicBezTo>
                    <a:pt x="5114" y="4920"/>
                    <a:pt x="6163" y="4558"/>
                    <a:pt x="6163" y="4558"/>
                  </a:cubicBezTo>
                  <a:cubicBezTo>
                    <a:pt x="6163" y="4558"/>
                    <a:pt x="6315" y="3607"/>
                    <a:pt x="5231" y="1914"/>
                  </a:cubicBezTo>
                  <a:cubicBezTo>
                    <a:pt x="4755" y="1210"/>
                    <a:pt x="4109" y="640"/>
                    <a:pt x="3329" y="278"/>
                  </a:cubicBezTo>
                  <a:cubicBezTo>
                    <a:pt x="2887" y="83"/>
                    <a:pt x="2501" y="0"/>
                    <a:pt x="2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81;p73"/>
            <p:cNvSpPr/>
            <p:nvPr/>
          </p:nvSpPr>
          <p:spPr>
            <a:xfrm>
              <a:off x="6443012" y="3261631"/>
              <a:ext cx="257891" cy="144693"/>
            </a:xfrm>
            <a:custGeom>
              <a:avLst/>
              <a:gdLst/>
              <a:ahLst/>
              <a:cxnLst/>
              <a:rect l="l" t="t" r="r" b="b"/>
              <a:pathLst>
                <a:path w="7951" h="4461" extrusionOk="0">
                  <a:moveTo>
                    <a:pt x="3461" y="0"/>
                  </a:moveTo>
                  <a:cubicBezTo>
                    <a:pt x="2934" y="0"/>
                    <a:pt x="2415" y="67"/>
                    <a:pt x="1921" y="205"/>
                  </a:cubicBezTo>
                  <a:cubicBezTo>
                    <a:pt x="285" y="642"/>
                    <a:pt x="0" y="1498"/>
                    <a:pt x="152" y="2297"/>
                  </a:cubicBezTo>
                  <a:cubicBezTo>
                    <a:pt x="380" y="3458"/>
                    <a:pt x="1598" y="4371"/>
                    <a:pt x="2967" y="4447"/>
                  </a:cubicBezTo>
                  <a:cubicBezTo>
                    <a:pt x="3086" y="4456"/>
                    <a:pt x="3203" y="4460"/>
                    <a:pt x="3319" y="4460"/>
                  </a:cubicBezTo>
                  <a:cubicBezTo>
                    <a:pt x="6277" y="4460"/>
                    <a:pt x="7951" y="1517"/>
                    <a:pt x="7951" y="1517"/>
                  </a:cubicBezTo>
                  <a:cubicBezTo>
                    <a:pt x="7951" y="1517"/>
                    <a:pt x="7247" y="700"/>
                    <a:pt x="4926" y="167"/>
                  </a:cubicBezTo>
                  <a:cubicBezTo>
                    <a:pt x="4442" y="57"/>
                    <a:pt x="3948" y="0"/>
                    <a:pt x="3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82;p73"/>
            <p:cNvSpPr/>
            <p:nvPr/>
          </p:nvSpPr>
          <p:spPr>
            <a:xfrm>
              <a:off x="6756399" y="2678190"/>
              <a:ext cx="187572" cy="182966"/>
            </a:xfrm>
            <a:custGeom>
              <a:avLst/>
              <a:gdLst/>
              <a:ahLst/>
              <a:cxnLst/>
              <a:rect l="l" t="t" r="r" b="b"/>
              <a:pathLst>
                <a:path w="5783" h="5641" extrusionOk="0">
                  <a:moveTo>
                    <a:pt x="3568" y="1"/>
                  </a:moveTo>
                  <a:cubicBezTo>
                    <a:pt x="3115" y="1"/>
                    <a:pt x="2586" y="196"/>
                    <a:pt x="1979" y="713"/>
                  </a:cubicBezTo>
                  <a:cubicBezTo>
                    <a:pt x="1332" y="1284"/>
                    <a:pt x="857" y="2025"/>
                    <a:pt x="609" y="2862"/>
                  </a:cubicBezTo>
                  <a:cubicBezTo>
                    <a:pt x="1" y="4783"/>
                    <a:pt x="400" y="5639"/>
                    <a:pt x="400" y="5639"/>
                  </a:cubicBezTo>
                  <a:cubicBezTo>
                    <a:pt x="400" y="5639"/>
                    <a:pt x="437" y="5641"/>
                    <a:pt x="504" y="5641"/>
                  </a:cubicBezTo>
                  <a:cubicBezTo>
                    <a:pt x="1104" y="5641"/>
                    <a:pt x="4139" y="5533"/>
                    <a:pt x="5250" y="3395"/>
                  </a:cubicBezTo>
                  <a:cubicBezTo>
                    <a:pt x="5783" y="2349"/>
                    <a:pt x="5555" y="1074"/>
                    <a:pt x="4623" y="390"/>
                  </a:cubicBezTo>
                  <a:cubicBezTo>
                    <a:pt x="4332" y="163"/>
                    <a:pt x="3982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83;p73"/>
            <p:cNvSpPr/>
            <p:nvPr/>
          </p:nvSpPr>
          <p:spPr>
            <a:xfrm>
              <a:off x="6745306" y="2904035"/>
              <a:ext cx="225812" cy="181052"/>
            </a:xfrm>
            <a:custGeom>
              <a:avLst/>
              <a:gdLst/>
              <a:ahLst/>
              <a:cxnLst/>
              <a:rect l="l" t="t" r="r" b="b"/>
              <a:pathLst>
                <a:path w="6962" h="5582" extrusionOk="0">
                  <a:moveTo>
                    <a:pt x="5582" y="0"/>
                  </a:moveTo>
                  <a:cubicBezTo>
                    <a:pt x="5211" y="0"/>
                    <a:pt x="4725" y="135"/>
                    <a:pt x="4090" y="464"/>
                  </a:cubicBezTo>
                  <a:cubicBezTo>
                    <a:pt x="3291" y="883"/>
                    <a:pt x="2549" y="1453"/>
                    <a:pt x="1959" y="2176"/>
                  </a:cubicBezTo>
                  <a:cubicBezTo>
                    <a:pt x="171" y="4211"/>
                    <a:pt x="0" y="5315"/>
                    <a:pt x="0" y="5315"/>
                  </a:cubicBezTo>
                  <a:cubicBezTo>
                    <a:pt x="0" y="5315"/>
                    <a:pt x="717" y="5581"/>
                    <a:pt x="1735" y="5581"/>
                  </a:cubicBezTo>
                  <a:cubicBezTo>
                    <a:pt x="2789" y="5581"/>
                    <a:pt x="4164" y="5296"/>
                    <a:pt x="5402" y="4135"/>
                  </a:cubicBezTo>
                  <a:cubicBezTo>
                    <a:pt x="6448" y="3165"/>
                    <a:pt x="6962" y="1739"/>
                    <a:pt x="6620" y="750"/>
                  </a:cubicBezTo>
                  <a:cubicBezTo>
                    <a:pt x="6458" y="322"/>
                    <a:pt x="6156" y="0"/>
                    <a:pt x="5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84;p73"/>
            <p:cNvSpPr/>
            <p:nvPr/>
          </p:nvSpPr>
          <p:spPr>
            <a:xfrm>
              <a:off x="6695940" y="3148303"/>
              <a:ext cx="209173" cy="158348"/>
            </a:xfrm>
            <a:custGeom>
              <a:avLst/>
              <a:gdLst/>
              <a:ahLst/>
              <a:cxnLst/>
              <a:rect l="l" t="t" r="r" b="b"/>
              <a:pathLst>
                <a:path w="6449" h="4882" extrusionOk="0">
                  <a:moveTo>
                    <a:pt x="4346" y="0"/>
                  </a:moveTo>
                  <a:cubicBezTo>
                    <a:pt x="4022" y="0"/>
                    <a:pt x="3647" y="76"/>
                    <a:pt x="3215" y="256"/>
                  </a:cubicBezTo>
                  <a:cubicBezTo>
                    <a:pt x="2397" y="580"/>
                    <a:pt x="1712" y="1131"/>
                    <a:pt x="1199" y="1835"/>
                  </a:cubicBezTo>
                  <a:cubicBezTo>
                    <a:pt x="1" y="3452"/>
                    <a:pt x="96" y="4441"/>
                    <a:pt x="96" y="4441"/>
                  </a:cubicBezTo>
                  <a:cubicBezTo>
                    <a:pt x="96" y="4441"/>
                    <a:pt x="1236" y="4881"/>
                    <a:pt x="2575" y="4881"/>
                  </a:cubicBezTo>
                  <a:cubicBezTo>
                    <a:pt x="3531" y="4881"/>
                    <a:pt x="4587" y="4657"/>
                    <a:pt x="5403" y="3889"/>
                  </a:cubicBezTo>
                  <a:cubicBezTo>
                    <a:pt x="6258" y="3071"/>
                    <a:pt x="6449" y="1778"/>
                    <a:pt x="5802" y="789"/>
                  </a:cubicBezTo>
                  <a:cubicBezTo>
                    <a:pt x="5515" y="359"/>
                    <a:pt x="5050" y="0"/>
                    <a:pt x="4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85;p73"/>
            <p:cNvSpPr/>
            <p:nvPr/>
          </p:nvSpPr>
          <p:spPr>
            <a:xfrm>
              <a:off x="6602787" y="3413362"/>
              <a:ext cx="251112" cy="172360"/>
            </a:xfrm>
            <a:custGeom>
              <a:avLst/>
              <a:gdLst/>
              <a:ahLst/>
              <a:cxnLst/>
              <a:rect l="l" t="t" r="r" b="b"/>
              <a:pathLst>
                <a:path w="7742" h="5314" extrusionOk="0">
                  <a:moveTo>
                    <a:pt x="5862" y="0"/>
                  </a:moveTo>
                  <a:cubicBezTo>
                    <a:pt x="5562" y="0"/>
                    <a:pt x="5209" y="51"/>
                    <a:pt x="4794" y="168"/>
                  </a:cubicBezTo>
                  <a:cubicBezTo>
                    <a:pt x="3824" y="434"/>
                    <a:pt x="2873" y="986"/>
                    <a:pt x="2093" y="1728"/>
                  </a:cubicBezTo>
                  <a:cubicBezTo>
                    <a:pt x="229" y="3440"/>
                    <a:pt x="0" y="4505"/>
                    <a:pt x="0" y="4505"/>
                  </a:cubicBezTo>
                  <a:cubicBezTo>
                    <a:pt x="0" y="4505"/>
                    <a:pt x="1376" y="5314"/>
                    <a:pt x="3101" y="5314"/>
                  </a:cubicBezTo>
                  <a:cubicBezTo>
                    <a:pt x="3981" y="5314"/>
                    <a:pt x="4952" y="5103"/>
                    <a:pt x="5878" y="4467"/>
                  </a:cubicBezTo>
                  <a:cubicBezTo>
                    <a:pt x="7076" y="3630"/>
                    <a:pt x="7742" y="2203"/>
                    <a:pt x="7400" y="1062"/>
                  </a:cubicBezTo>
                  <a:cubicBezTo>
                    <a:pt x="7213" y="488"/>
                    <a:pt x="6788" y="0"/>
                    <a:pt x="5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90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1"/>
          <p:cNvSpPr/>
          <p:nvPr/>
        </p:nvSpPr>
        <p:spPr>
          <a:xfrm>
            <a:off x="6912250" y="3072888"/>
            <a:ext cx="612001" cy="611999"/>
          </a:xfrm>
          <a:custGeom>
            <a:avLst/>
            <a:gdLst/>
            <a:ahLst/>
            <a:cxnLst/>
            <a:rect l="l" t="t" r="r" b="b"/>
            <a:pathLst>
              <a:path w="4135" h="3422" extrusionOk="0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41"/>
          <p:cNvSpPr/>
          <p:nvPr/>
        </p:nvSpPr>
        <p:spPr>
          <a:xfrm>
            <a:off x="4265998" y="3072886"/>
            <a:ext cx="612003" cy="612003"/>
          </a:xfrm>
          <a:custGeom>
            <a:avLst/>
            <a:gdLst/>
            <a:ahLst/>
            <a:cxnLst/>
            <a:rect l="l" t="t" r="r" b="b"/>
            <a:pathLst>
              <a:path w="4347" h="3171" extrusionOk="0">
                <a:moveTo>
                  <a:pt x="2235" y="1"/>
                </a:moveTo>
                <a:cubicBezTo>
                  <a:pt x="1128" y="1"/>
                  <a:pt x="0" y="526"/>
                  <a:pt x="0" y="1517"/>
                </a:cubicBezTo>
                <a:cubicBezTo>
                  <a:pt x="0" y="2638"/>
                  <a:pt x="1050" y="3171"/>
                  <a:pt x="2117" y="3171"/>
                </a:cubicBezTo>
                <a:cubicBezTo>
                  <a:pt x="3222" y="3171"/>
                  <a:pt x="4347" y="2600"/>
                  <a:pt x="4347" y="1517"/>
                </a:cubicBezTo>
                <a:cubicBezTo>
                  <a:pt x="4347" y="488"/>
                  <a:pt x="3301" y="1"/>
                  <a:pt x="22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41"/>
          <p:cNvSpPr/>
          <p:nvPr/>
        </p:nvSpPr>
        <p:spPr>
          <a:xfrm>
            <a:off x="1619712" y="3072875"/>
            <a:ext cx="612001" cy="612025"/>
          </a:xfrm>
          <a:custGeom>
            <a:avLst/>
            <a:gdLst/>
            <a:ahLst/>
            <a:cxnLst/>
            <a:rect l="l" t="t" r="r" b="b"/>
            <a:pathLst>
              <a:path w="4135" h="3422" extrusionOk="0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41"/>
          <p:cNvSpPr txBox="1">
            <a:spLocks noGrp="1"/>
          </p:cNvSpPr>
          <p:nvPr>
            <p:ph type="title"/>
          </p:nvPr>
        </p:nvSpPr>
        <p:spPr>
          <a:xfrm>
            <a:off x="720013" y="2070000"/>
            <a:ext cx="2411400" cy="704022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1600" dirty="0"/>
              <a:t>Важность эмоционального благополучия</a:t>
            </a:r>
            <a:endParaRPr sz="1600" dirty="0"/>
          </a:p>
        </p:txBody>
      </p:sp>
      <p:sp>
        <p:nvSpPr>
          <p:cNvPr id="841" name="Google Shape;841;p41"/>
          <p:cNvSpPr txBox="1">
            <a:spLocks noGrp="1"/>
          </p:cNvSpPr>
          <p:nvPr>
            <p:ph type="title" idx="3"/>
          </p:nvPr>
        </p:nvSpPr>
        <p:spPr>
          <a:xfrm>
            <a:off x="3366300" y="2069999"/>
            <a:ext cx="2411400" cy="597587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1400" dirty="0"/>
              <a:t>Психологические потребности подростков</a:t>
            </a:r>
            <a:endParaRPr sz="1400" dirty="0"/>
          </a:p>
        </p:txBody>
      </p:sp>
      <p:sp>
        <p:nvSpPr>
          <p:cNvPr id="843" name="Google Shape;843;p41"/>
          <p:cNvSpPr txBox="1">
            <a:spLocks noGrp="1"/>
          </p:cNvSpPr>
          <p:nvPr>
            <p:ph type="title" idx="6"/>
          </p:nvPr>
        </p:nvSpPr>
        <p:spPr>
          <a:xfrm>
            <a:off x="6012550" y="2069999"/>
            <a:ext cx="2411400" cy="100287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1600" dirty="0"/>
              <a:t>Роль родителей в формировании эмоционального благополучия</a:t>
            </a:r>
            <a:endParaRPr sz="1600" dirty="0"/>
          </a:p>
        </p:txBody>
      </p:sp>
      <p:sp>
        <p:nvSpPr>
          <p:cNvPr id="845" name="Google Shape;845;p41"/>
          <p:cNvSpPr txBox="1">
            <a:spLocks noGrp="1"/>
          </p:cNvSpPr>
          <p:nvPr>
            <p:ph type="title" idx="9"/>
          </p:nvPr>
        </p:nvSpPr>
        <p:spPr>
          <a:xfrm>
            <a:off x="720013" y="3761099"/>
            <a:ext cx="2411400" cy="1026657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1600" dirty="0"/>
              <a:t>Примеры успешной коммуникации</a:t>
            </a:r>
            <a:endParaRPr sz="1600" dirty="0"/>
          </a:p>
        </p:txBody>
      </p:sp>
      <p:sp>
        <p:nvSpPr>
          <p:cNvPr id="846" name="Google Shape;846;p41"/>
          <p:cNvSpPr txBox="1">
            <a:spLocks noGrp="1"/>
          </p:cNvSpPr>
          <p:nvPr>
            <p:ph type="title" idx="13"/>
          </p:nvPr>
        </p:nvSpPr>
        <p:spPr>
          <a:xfrm>
            <a:off x="720013" y="3171587"/>
            <a:ext cx="2411400" cy="4146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48" name="Google Shape;848;p41"/>
          <p:cNvSpPr txBox="1">
            <a:spLocks noGrp="1"/>
          </p:cNvSpPr>
          <p:nvPr>
            <p:ph type="title" idx="15"/>
          </p:nvPr>
        </p:nvSpPr>
        <p:spPr>
          <a:xfrm>
            <a:off x="3366300" y="3761100"/>
            <a:ext cx="2411400" cy="13824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1600" dirty="0"/>
              <a:t>Стратегии поддержки родителями эмоционального благополучия подростка</a:t>
            </a:r>
            <a:endParaRPr sz="1600" dirty="0"/>
          </a:p>
        </p:txBody>
      </p:sp>
      <p:sp>
        <p:nvSpPr>
          <p:cNvPr id="849" name="Google Shape;849;p41"/>
          <p:cNvSpPr txBox="1">
            <a:spLocks noGrp="1"/>
          </p:cNvSpPr>
          <p:nvPr>
            <p:ph type="title" idx="16"/>
          </p:nvPr>
        </p:nvSpPr>
        <p:spPr>
          <a:xfrm>
            <a:off x="3366300" y="3171587"/>
            <a:ext cx="2411400" cy="4146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851" name="Google Shape;851;p41"/>
          <p:cNvSpPr txBox="1">
            <a:spLocks noGrp="1"/>
          </p:cNvSpPr>
          <p:nvPr>
            <p:ph type="title" idx="18"/>
          </p:nvPr>
        </p:nvSpPr>
        <p:spPr>
          <a:xfrm>
            <a:off x="6166662" y="3831599"/>
            <a:ext cx="2411400" cy="565739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1600" dirty="0"/>
              <a:t>Заключение</a:t>
            </a:r>
            <a:endParaRPr sz="1600" dirty="0"/>
          </a:p>
        </p:txBody>
      </p:sp>
      <p:sp>
        <p:nvSpPr>
          <p:cNvPr id="852" name="Google Shape;852;p41"/>
          <p:cNvSpPr txBox="1">
            <a:spLocks noGrp="1"/>
          </p:cNvSpPr>
          <p:nvPr>
            <p:ph type="title" idx="19"/>
          </p:nvPr>
        </p:nvSpPr>
        <p:spPr>
          <a:xfrm>
            <a:off x="6012550" y="3171587"/>
            <a:ext cx="2411400" cy="4146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854" name="Google Shape;854;p41"/>
          <p:cNvSpPr txBox="1">
            <a:spLocks noGrp="1"/>
          </p:cNvSpPr>
          <p:nvPr>
            <p:ph type="title" idx="21"/>
          </p:nvPr>
        </p:nvSpPr>
        <p:spPr>
          <a:xfrm>
            <a:off x="720000" y="195209"/>
            <a:ext cx="7704000" cy="941753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lvl="0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855" name="Google Shape;855;p41"/>
          <p:cNvSpPr/>
          <p:nvPr/>
        </p:nvSpPr>
        <p:spPr>
          <a:xfrm>
            <a:off x="1619711" y="1382374"/>
            <a:ext cx="612003" cy="612027"/>
          </a:xfrm>
          <a:custGeom>
            <a:avLst/>
            <a:gdLst/>
            <a:ahLst/>
            <a:cxnLst/>
            <a:rect l="l" t="t" r="r" b="b"/>
            <a:pathLst>
              <a:path w="4347" h="3171" extrusionOk="0">
                <a:moveTo>
                  <a:pt x="2235" y="1"/>
                </a:moveTo>
                <a:cubicBezTo>
                  <a:pt x="1128" y="1"/>
                  <a:pt x="0" y="526"/>
                  <a:pt x="0" y="1517"/>
                </a:cubicBezTo>
                <a:cubicBezTo>
                  <a:pt x="0" y="2638"/>
                  <a:pt x="1050" y="3171"/>
                  <a:pt x="2117" y="3171"/>
                </a:cubicBezTo>
                <a:cubicBezTo>
                  <a:pt x="3222" y="3171"/>
                  <a:pt x="4347" y="2600"/>
                  <a:pt x="4347" y="1517"/>
                </a:cubicBezTo>
                <a:cubicBezTo>
                  <a:pt x="4347" y="488"/>
                  <a:pt x="3301" y="1"/>
                  <a:pt x="22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41"/>
          <p:cNvSpPr/>
          <p:nvPr/>
        </p:nvSpPr>
        <p:spPr>
          <a:xfrm>
            <a:off x="4266000" y="1382388"/>
            <a:ext cx="612001" cy="611999"/>
          </a:xfrm>
          <a:custGeom>
            <a:avLst/>
            <a:gdLst/>
            <a:ahLst/>
            <a:cxnLst/>
            <a:rect l="l" t="t" r="r" b="b"/>
            <a:pathLst>
              <a:path w="4135" h="3422" extrusionOk="0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41"/>
          <p:cNvSpPr/>
          <p:nvPr/>
        </p:nvSpPr>
        <p:spPr>
          <a:xfrm>
            <a:off x="6912248" y="1382386"/>
            <a:ext cx="612003" cy="612003"/>
          </a:xfrm>
          <a:custGeom>
            <a:avLst/>
            <a:gdLst/>
            <a:ahLst/>
            <a:cxnLst/>
            <a:rect l="l" t="t" r="r" b="b"/>
            <a:pathLst>
              <a:path w="4347" h="3171" extrusionOk="0">
                <a:moveTo>
                  <a:pt x="2235" y="1"/>
                </a:moveTo>
                <a:cubicBezTo>
                  <a:pt x="1128" y="1"/>
                  <a:pt x="0" y="526"/>
                  <a:pt x="0" y="1517"/>
                </a:cubicBezTo>
                <a:cubicBezTo>
                  <a:pt x="0" y="2638"/>
                  <a:pt x="1050" y="3171"/>
                  <a:pt x="2117" y="3171"/>
                </a:cubicBezTo>
                <a:cubicBezTo>
                  <a:pt x="3222" y="3171"/>
                  <a:pt x="4347" y="2600"/>
                  <a:pt x="4347" y="1517"/>
                </a:cubicBezTo>
                <a:cubicBezTo>
                  <a:pt x="4347" y="488"/>
                  <a:pt x="3301" y="1"/>
                  <a:pt x="22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41"/>
          <p:cNvSpPr txBox="1">
            <a:spLocks noGrp="1"/>
          </p:cNvSpPr>
          <p:nvPr>
            <p:ph type="title" idx="2"/>
          </p:nvPr>
        </p:nvSpPr>
        <p:spPr>
          <a:xfrm>
            <a:off x="720013" y="1481088"/>
            <a:ext cx="2411400" cy="4146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59" name="Google Shape;859;p41"/>
          <p:cNvSpPr txBox="1">
            <a:spLocks noGrp="1"/>
          </p:cNvSpPr>
          <p:nvPr>
            <p:ph type="title" idx="4"/>
          </p:nvPr>
        </p:nvSpPr>
        <p:spPr>
          <a:xfrm>
            <a:off x="3366300" y="1481088"/>
            <a:ext cx="2411400" cy="4146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60" name="Google Shape;860;p41"/>
          <p:cNvSpPr txBox="1">
            <a:spLocks noGrp="1"/>
          </p:cNvSpPr>
          <p:nvPr>
            <p:ph type="title" idx="7"/>
          </p:nvPr>
        </p:nvSpPr>
        <p:spPr>
          <a:xfrm>
            <a:off x="6012550" y="1481088"/>
            <a:ext cx="2411400" cy="4146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3"/>
          <p:cNvSpPr/>
          <p:nvPr/>
        </p:nvSpPr>
        <p:spPr>
          <a:xfrm>
            <a:off x="3977992" y="540006"/>
            <a:ext cx="1187996" cy="1187999"/>
          </a:xfrm>
          <a:custGeom>
            <a:avLst/>
            <a:gdLst/>
            <a:ahLst/>
            <a:cxnLst/>
            <a:rect l="l" t="t" r="r" b="b"/>
            <a:pathLst>
              <a:path w="4135" h="3422" extrusionOk="0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3"/>
          <p:cNvSpPr txBox="1">
            <a:spLocks noGrp="1"/>
          </p:cNvSpPr>
          <p:nvPr>
            <p:ph type="title"/>
          </p:nvPr>
        </p:nvSpPr>
        <p:spPr>
          <a:xfrm>
            <a:off x="720139" y="1804194"/>
            <a:ext cx="8185321" cy="12930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4800" b="1" dirty="0"/>
              <a:t>Важность эмоционального благополучия</a:t>
            </a:r>
            <a:endParaRPr sz="4800" b="1" dirty="0"/>
          </a:p>
        </p:txBody>
      </p:sp>
      <p:sp>
        <p:nvSpPr>
          <p:cNvPr id="874" name="Google Shape;874;p43"/>
          <p:cNvSpPr txBox="1">
            <a:spLocks noGrp="1"/>
          </p:cNvSpPr>
          <p:nvPr>
            <p:ph type="title" idx="2"/>
          </p:nvPr>
        </p:nvSpPr>
        <p:spPr>
          <a:xfrm>
            <a:off x="719990" y="594005"/>
            <a:ext cx="7704000" cy="10800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44"/>
          <p:cNvGrpSpPr/>
          <p:nvPr/>
        </p:nvGrpSpPr>
        <p:grpSpPr>
          <a:xfrm rot="179882">
            <a:off x="4841878" y="411173"/>
            <a:ext cx="3599587" cy="4320464"/>
            <a:chOff x="4841920" y="558063"/>
            <a:chExt cx="3599700" cy="4320600"/>
          </a:xfrm>
        </p:grpSpPr>
        <p:sp>
          <p:nvSpPr>
            <p:cNvPr id="880" name="Google Shape;880;p44"/>
            <p:cNvSpPr/>
            <p:nvPr/>
          </p:nvSpPr>
          <p:spPr>
            <a:xfrm rot="573">
              <a:off x="4841920" y="558363"/>
              <a:ext cx="3599700" cy="432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4"/>
            <p:cNvSpPr/>
            <p:nvPr/>
          </p:nvSpPr>
          <p:spPr>
            <a:xfrm rot="1592">
              <a:off x="5021718" y="738419"/>
              <a:ext cx="3240000" cy="39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4" name="Google Shape;984;p44"/>
          <p:cNvSpPr txBox="1">
            <a:spLocks noGrp="1"/>
          </p:cNvSpPr>
          <p:nvPr>
            <p:ph type="title"/>
          </p:nvPr>
        </p:nvSpPr>
        <p:spPr>
          <a:xfrm>
            <a:off x="845783" y="279209"/>
            <a:ext cx="3743824" cy="1538853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spAutoFit/>
          </a:bodyPr>
          <a:lstStyle/>
          <a:p>
            <a:pPr lvl="0"/>
            <a:r>
              <a:rPr lang="ru-RU" sz="4400" dirty="0"/>
              <a:t>Ключевые причины:</a:t>
            </a:r>
            <a:endParaRPr sz="4400" dirty="0"/>
          </a:p>
        </p:txBody>
      </p:sp>
      <p:sp>
        <p:nvSpPr>
          <p:cNvPr id="985" name="Google Shape;985;p44"/>
          <p:cNvSpPr txBox="1">
            <a:spLocks noGrp="1"/>
          </p:cNvSpPr>
          <p:nvPr>
            <p:ph type="subTitle" idx="1"/>
          </p:nvPr>
        </p:nvSpPr>
        <p:spPr>
          <a:xfrm>
            <a:off x="720000" y="1881257"/>
            <a:ext cx="3780000" cy="3180267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/>
              <a:t>развитие идентичности, </a:t>
            </a:r>
            <a:endParaRPr lang="ru-RU" dirty="0" smtClean="0"/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 smtClean="0"/>
              <a:t>социальные </a:t>
            </a:r>
            <a:r>
              <a:rPr lang="ru-RU" dirty="0"/>
              <a:t>связи, </a:t>
            </a:r>
            <a:endParaRPr lang="ru-RU" dirty="0" smtClean="0"/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 smtClean="0"/>
              <a:t>управление </a:t>
            </a:r>
            <a:r>
              <a:rPr lang="ru-RU" dirty="0"/>
              <a:t>стрессом и эмоциями, </a:t>
            </a:r>
            <a:endParaRPr lang="ru-RU" dirty="0" smtClean="0"/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 smtClean="0"/>
              <a:t>академическая </a:t>
            </a:r>
            <a:r>
              <a:rPr lang="ru-RU" dirty="0"/>
              <a:t>успеваемость</a:t>
            </a:r>
            <a:r>
              <a:rPr lang="ru-RU" dirty="0" smtClean="0"/>
              <a:t>,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 smtClean="0"/>
              <a:t>физическое </a:t>
            </a:r>
            <a:r>
              <a:rPr lang="ru-RU" dirty="0"/>
              <a:t>здоровье</a:t>
            </a:r>
            <a:r>
              <a:rPr lang="ru-RU" dirty="0" smtClean="0"/>
              <a:t>,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 smtClean="0"/>
              <a:t>профилактика </a:t>
            </a:r>
            <a:r>
              <a:rPr lang="ru-RU" dirty="0"/>
              <a:t>рискованного поведения, </a:t>
            </a:r>
            <a:endParaRPr lang="ru-RU" dirty="0" smtClean="0"/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 smtClean="0"/>
              <a:t>подготовка </a:t>
            </a:r>
            <a:r>
              <a:rPr lang="ru-RU" dirty="0"/>
              <a:t>к взрослой жизни</a:t>
            </a:r>
            <a:r>
              <a:rPr lang="ru-RU" dirty="0" smtClean="0"/>
              <a:t>,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проявление креативности и увлечений</a:t>
            </a:r>
          </a:p>
        </p:txBody>
      </p:sp>
      <p:grpSp>
        <p:nvGrpSpPr>
          <p:cNvPr id="1006" name="Google Shape;1006;p44"/>
          <p:cNvGrpSpPr/>
          <p:nvPr/>
        </p:nvGrpSpPr>
        <p:grpSpPr>
          <a:xfrm>
            <a:off x="6574863" y="3553200"/>
            <a:ext cx="3240113" cy="1819325"/>
            <a:chOff x="6574863" y="3553200"/>
            <a:chExt cx="3240113" cy="1819325"/>
          </a:xfrm>
        </p:grpSpPr>
        <p:sp>
          <p:nvSpPr>
            <p:cNvPr id="1007" name="Google Shape;1007;p44"/>
            <p:cNvSpPr/>
            <p:nvPr/>
          </p:nvSpPr>
          <p:spPr>
            <a:xfrm>
              <a:off x="7033000" y="3553200"/>
              <a:ext cx="2781975" cy="1819325"/>
            </a:xfrm>
            <a:custGeom>
              <a:avLst/>
              <a:gdLst/>
              <a:ahLst/>
              <a:cxnLst/>
              <a:rect l="l" t="t" r="r" b="b"/>
              <a:pathLst>
                <a:path w="111279" h="72773" extrusionOk="0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4"/>
            <p:cNvSpPr/>
            <p:nvPr/>
          </p:nvSpPr>
          <p:spPr>
            <a:xfrm>
              <a:off x="6574863" y="4854850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4"/>
            <p:cNvSpPr/>
            <p:nvPr/>
          </p:nvSpPr>
          <p:spPr>
            <a:xfrm flipH="1">
              <a:off x="8657648" y="4177716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4"/>
            <p:cNvSpPr/>
            <p:nvPr/>
          </p:nvSpPr>
          <p:spPr>
            <a:xfrm>
              <a:off x="8424000" y="4769001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4"/>
            <p:cNvSpPr/>
            <p:nvPr/>
          </p:nvSpPr>
          <p:spPr>
            <a:xfrm>
              <a:off x="8481327" y="3760122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177"/>
          <a:stretch/>
        </p:blipFill>
        <p:spPr>
          <a:xfrm rot="169927">
            <a:off x="5092495" y="749798"/>
            <a:ext cx="3109595" cy="3623274"/>
          </a:xfrm>
          <a:prstGeom prst="rect">
            <a:avLst/>
          </a:prstGeom>
        </p:spPr>
      </p:pic>
      <p:grpSp>
        <p:nvGrpSpPr>
          <p:cNvPr id="986" name="Google Shape;986;p44"/>
          <p:cNvGrpSpPr/>
          <p:nvPr/>
        </p:nvGrpSpPr>
        <p:grpSpPr>
          <a:xfrm>
            <a:off x="4395304" y="3968248"/>
            <a:ext cx="868983" cy="711441"/>
            <a:chOff x="2439629" y="4457523"/>
            <a:chExt cx="653371" cy="534918"/>
          </a:xfrm>
        </p:grpSpPr>
        <p:sp>
          <p:nvSpPr>
            <p:cNvPr id="987" name="Google Shape;987;p44"/>
            <p:cNvSpPr/>
            <p:nvPr/>
          </p:nvSpPr>
          <p:spPr>
            <a:xfrm>
              <a:off x="2571639" y="4457523"/>
              <a:ext cx="502840" cy="531220"/>
            </a:xfrm>
            <a:custGeom>
              <a:avLst/>
              <a:gdLst/>
              <a:ahLst/>
              <a:cxnLst/>
              <a:rect l="l" t="t" r="r" b="b"/>
              <a:pathLst>
                <a:path w="15503" h="16378" extrusionOk="0">
                  <a:moveTo>
                    <a:pt x="8503" y="1"/>
                  </a:moveTo>
                  <a:cubicBezTo>
                    <a:pt x="8503" y="1"/>
                    <a:pt x="1" y="5859"/>
                    <a:pt x="3691" y="16359"/>
                  </a:cubicBezTo>
                  <a:lnTo>
                    <a:pt x="7609" y="16378"/>
                  </a:lnTo>
                  <a:cubicBezTo>
                    <a:pt x="15503" y="10025"/>
                    <a:pt x="8503" y="1"/>
                    <a:pt x="8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2651235" y="4610519"/>
              <a:ext cx="236321" cy="379457"/>
            </a:xfrm>
            <a:custGeom>
              <a:avLst/>
              <a:gdLst/>
              <a:ahLst/>
              <a:cxnLst/>
              <a:rect l="l" t="t" r="r" b="b"/>
              <a:pathLst>
                <a:path w="7286" h="11699" extrusionOk="0">
                  <a:moveTo>
                    <a:pt x="2872" y="1"/>
                  </a:moveTo>
                  <a:cubicBezTo>
                    <a:pt x="2872" y="1"/>
                    <a:pt x="0" y="5308"/>
                    <a:pt x="3291" y="11699"/>
                  </a:cubicBezTo>
                  <a:lnTo>
                    <a:pt x="4946" y="11680"/>
                  </a:lnTo>
                  <a:cubicBezTo>
                    <a:pt x="7285" y="4243"/>
                    <a:pt x="2873" y="1"/>
                    <a:pt x="2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2511797" y="4692385"/>
              <a:ext cx="257923" cy="298824"/>
            </a:xfrm>
            <a:custGeom>
              <a:avLst/>
              <a:gdLst/>
              <a:ahLst/>
              <a:cxnLst/>
              <a:rect l="l" t="t" r="r" b="b"/>
              <a:pathLst>
                <a:path w="7952" h="9213" extrusionOk="0">
                  <a:moveTo>
                    <a:pt x="2369" y="0"/>
                  </a:moveTo>
                  <a:cubicBezTo>
                    <a:pt x="2155" y="0"/>
                    <a:pt x="1948" y="74"/>
                    <a:pt x="1751" y="235"/>
                  </a:cubicBezTo>
                  <a:cubicBezTo>
                    <a:pt x="1" y="1661"/>
                    <a:pt x="3272" y="6398"/>
                    <a:pt x="5479" y="9213"/>
                  </a:cubicBezTo>
                  <a:lnTo>
                    <a:pt x="7951" y="9213"/>
                  </a:lnTo>
                  <a:cubicBezTo>
                    <a:pt x="6938" y="6413"/>
                    <a:pt x="4358" y="0"/>
                    <a:pt x="2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2439629" y="4816351"/>
              <a:ext cx="261588" cy="176090"/>
            </a:xfrm>
            <a:custGeom>
              <a:avLst/>
              <a:gdLst/>
              <a:ahLst/>
              <a:cxnLst/>
              <a:rect l="l" t="t" r="r" b="b"/>
              <a:pathLst>
                <a:path w="8065" h="5429" extrusionOk="0">
                  <a:moveTo>
                    <a:pt x="2069" y="0"/>
                  </a:moveTo>
                  <a:cubicBezTo>
                    <a:pt x="1757" y="0"/>
                    <a:pt x="1471" y="98"/>
                    <a:pt x="1217" y="312"/>
                  </a:cubicBezTo>
                  <a:cubicBezTo>
                    <a:pt x="0" y="1339"/>
                    <a:pt x="1408" y="3413"/>
                    <a:pt x="3386" y="5429"/>
                  </a:cubicBezTo>
                  <a:lnTo>
                    <a:pt x="8065" y="5410"/>
                  </a:lnTo>
                  <a:cubicBezTo>
                    <a:pt x="6172" y="2827"/>
                    <a:pt x="3751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2813475" y="4720960"/>
              <a:ext cx="193767" cy="269016"/>
            </a:xfrm>
            <a:custGeom>
              <a:avLst/>
              <a:gdLst/>
              <a:ahLst/>
              <a:cxnLst/>
              <a:rect l="l" t="t" r="r" b="b"/>
              <a:pathLst>
                <a:path w="5974" h="8294" extrusionOk="0">
                  <a:moveTo>
                    <a:pt x="5707" y="1"/>
                  </a:moveTo>
                  <a:cubicBezTo>
                    <a:pt x="5707" y="1"/>
                    <a:pt x="1" y="2759"/>
                    <a:pt x="1" y="8294"/>
                  </a:cubicBezTo>
                  <a:lnTo>
                    <a:pt x="2321" y="8294"/>
                  </a:lnTo>
                  <a:cubicBezTo>
                    <a:pt x="5973" y="4166"/>
                    <a:pt x="5707" y="1"/>
                    <a:pt x="5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2896151" y="4827250"/>
              <a:ext cx="196848" cy="162726"/>
            </a:xfrm>
            <a:custGeom>
              <a:avLst/>
              <a:gdLst/>
              <a:ahLst/>
              <a:cxnLst/>
              <a:rect l="l" t="t" r="r" b="b"/>
              <a:pathLst>
                <a:path w="6069" h="5017" extrusionOk="0">
                  <a:moveTo>
                    <a:pt x="4496" y="1"/>
                  </a:moveTo>
                  <a:cubicBezTo>
                    <a:pt x="3221" y="1"/>
                    <a:pt x="1409" y="2616"/>
                    <a:pt x="1" y="5017"/>
                  </a:cubicBezTo>
                  <a:lnTo>
                    <a:pt x="3538" y="5017"/>
                  </a:lnTo>
                  <a:cubicBezTo>
                    <a:pt x="5022" y="3153"/>
                    <a:pt x="6068" y="1251"/>
                    <a:pt x="5155" y="299"/>
                  </a:cubicBezTo>
                  <a:cubicBezTo>
                    <a:pt x="4959" y="94"/>
                    <a:pt x="4737" y="1"/>
                    <a:pt x="44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2740690" y="4740097"/>
              <a:ext cx="70968" cy="103046"/>
            </a:xfrm>
            <a:custGeom>
              <a:avLst/>
              <a:gdLst/>
              <a:ahLst/>
              <a:cxnLst/>
              <a:rect l="l" t="t" r="r" b="b"/>
              <a:pathLst>
                <a:path w="2188" h="3177" extrusionOk="0">
                  <a:moveTo>
                    <a:pt x="970" y="152"/>
                  </a:moveTo>
                  <a:cubicBezTo>
                    <a:pt x="1161" y="267"/>
                    <a:pt x="1940" y="818"/>
                    <a:pt x="1998" y="1560"/>
                  </a:cubicBezTo>
                  <a:cubicBezTo>
                    <a:pt x="2036" y="2340"/>
                    <a:pt x="1655" y="3025"/>
                    <a:pt x="1161" y="3044"/>
                  </a:cubicBezTo>
                  <a:cubicBezTo>
                    <a:pt x="913" y="3044"/>
                    <a:pt x="685" y="2929"/>
                    <a:pt x="495" y="2663"/>
                  </a:cubicBezTo>
                  <a:cubicBezTo>
                    <a:pt x="286" y="2416"/>
                    <a:pt x="152" y="2054"/>
                    <a:pt x="133" y="1655"/>
                  </a:cubicBezTo>
                  <a:cubicBezTo>
                    <a:pt x="95" y="932"/>
                    <a:pt x="799" y="286"/>
                    <a:pt x="970" y="152"/>
                  </a:cubicBezTo>
                  <a:close/>
                  <a:moveTo>
                    <a:pt x="970" y="0"/>
                  </a:moveTo>
                  <a:lnTo>
                    <a:pt x="951" y="38"/>
                  </a:lnTo>
                  <a:cubicBezTo>
                    <a:pt x="894" y="57"/>
                    <a:pt x="0" y="799"/>
                    <a:pt x="38" y="1655"/>
                  </a:cubicBezTo>
                  <a:cubicBezTo>
                    <a:pt x="57" y="2054"/>
                    <a:pt x="191" y="2435"/>
                    <a:pt x="400" y="2720"/>
                  </a:cubicBezTo>
                  <a:cubicBezTo>
                    <a:pt x="438" y="2815"/>
                    <a:pt x="514" y="2891"/>
                    <a:pt x="590" y="2929"/>
                  </a:cubicBezTo>
                  <a:cubicBezTo>
                    <a:pt x="761" y="3101"/>
                    <a:pt x="970" y="3177"/>
                    <a:pt x="1199" y="3177"/>
                  </a:cubicBezTo>
                  <a:cubicBezTo>
                    <a:pt x="1769" y="3120"/>
                    <a:pt x="2188" y="2378"/>
                    <a:pt x="2131" y="1522"/>
                  </a:cubicBezTo>
                  <a:cubicBezTo>
                    <a:pt x="2055" y="666"/>
                    <a:pt x="1065" y="57"/>
                    <a:pt x="1008" y="38"/>
                  </a:cubicBezTo>
                  <a:lnTo>
                    <a:pt x="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2772769" y="4795009"/>
              <a:ext cx="16672" cy="196816"/>
            </a:xfrm>
            <a:custGeom>
              <a:avLst/>
              <a:gdLst/>
              <a:ahLst/>
              <a:cxnLst/>
              <a:rect l="l" t="t" r="r" b="b"/>
              <a:pathLst>
                <a:path w="514" h="6068" extrusionOk="0">
                  <a:moveTo>
                    <a:pt x="19" y="0"/>
                  </a:moveTo>
                  <a:cubicBezTo>
                    <a:pt x="0" y="342"/>
                    <a:pt x="286" y="4299"/>
                    <a:pt x="400" y="5877"/>
                  </a:cubicBezTo>
                  <a:lnTo>
                    <a:pt x="514" y="6068"/>
                  </a:lnTo>
                  <a:cubicBezTo>
                    <a:pt x="438" y="4679"/>
                    <a:pt x="115" y="342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2794370" y="4809475"/>
              <a:ext cx="88872" cy="81088"/>
            </a:xfrm>
            <a:custGeom>
              <a:avLst/>
              <a:gdLst/>
              <a:ahLst/>
              <a:cxnLst/>
              <a:rect l="l" t="t" r="r" b="b"/>
              <a:pathLst>
                <a:path w="2740" h="2500" extrusionOk="0">
                  <a:moveTo>
                    <a:pt x="2021" y="149"/>
                  </a:moveTo>
                  <a:cubicBezTo>
                    <a:pt x="2222" y="149"/>
                    <a:pt x="2383" y="169"/>
                    <a:pt x="2454" y="182"/>
                  </a:cubicBezTo>
                  <a:cubicBezTo>
                    <a:pt x="2473" y="372"/>
                    <a:pt x="2568" y="1323"/>
                    <a:pt x="2073" y="1837"/>
                  </a:cubicBezTo>
                  <a:cubicBezTo>
                    <a:pt x="1788" y="2122"/>
                    <a:pt x="1446" y="2312"/>
                    <a:pt x="1122" y="2388"/>
                  </a:cubicBezTo>
                  <a:cubicBezTo>
                    <a:pt x="1044" y="2397"/>
                    <a:pt x="970" y="2402"/>
                    <a:pt x="901" y="2402"/>
                  </a:cubicBezTo>
                  <a:cubicBezTo>
                    <a:pt x="670" y="2402"/>
                    <a:pt x="493" y="2349"/>
                    <a:pt x="362" y="2217"/>
                  </a:cubicBezTo>
                  <a:cubicBezTo>
                    <a:pt x="190" y="2046"/>
                    <a:pt x="133" y="1799"/>
                    <a:pt x="209" y="1475"/>
                  </a:cubicBezTo>
                  <a:cubicBezTo>
                    <a:pt x="285" y="1152"/>
                    <a:pt x="476" y="847"/>
                    <a:pt x="761" y="562"/>
                  </a:cubicBezTo>
                  <a:cubicBezTo>
                    <a:pt x="1088" y="223"/>
                    <a:pt x="1630" y="149"/>
                    <a:pt x="2021" y="149"/>
                  </a:cubicBezTo>
                  <a:close/>
                  <a:moveTo>
                    <a:pt x="2029" y="0"/>
                  </a:moveTo>
                  <a:cubicBezTo>
                    <a:pt x="1626" y="0"/>
                    <a:pt x="1047" y="71"/>
                    <a:pt x="666" y="429"/>
                  </a:cubicBezTo>
                  <a:cubicBezTo>
                    <a:pt x="362" y="714"/>
                    <a:pt x="152" y="1076"/>
                    <a:pt x="76" y="1418"/>
                  </a:cubicBezTo>
                  <a:cubicBezTo>
                    <a:pt x="0" y="1760"/>
                    <a:pt x="76" y="2084"/>
                    <a:pt x="266" y="2274"/>
                  </a:cubicBezTo>
                  <a:cubicBezTo>
                    <a:pt x="285" y="2293"/>
                    <a:pt x="285" y="2312"/>
                    <a:pt x="304" y="2312"/>
                  </a:cubicBezTo>
                  <a:cubicBezTo>
                    <a:pt x="433" y="2427"/>
                    <a:pt x="604" y="2499"/>
                    <a:pt x="806" y="2499"/>
                  </a:cubicBezTo>
                  <a:cubicBezTo>
                    <a:pt x="905" y="2499"/>
                    <a:pt x="1011" y="2483"/>
                    <a:pt x="1122" y="2445"/>
                  </a:cubicBezTo>
                  <a:cubicBezTo>
                    <a:pt x="1446" y="2388"/>
                    <a:pt x="1807" y="2179"/>
                    <a:pt x="2111" y="1894"/>
                  </a:cubicBezTo>
                  <a:cubicBezTo>
                    <a:pt x="2739" y="1266"/>
                    <a:pt x="2549" y="125"/>
                    <a:pt x="2549" y="68"/>
                  </a:cubicBezTo>
                  <a:lnTo>
                    <a:pt x="2549" y="30"/>
                  </a:lnTo>
                  <a:lnTo>
                    <a:pt x="2492" y="30"/>
                  </a:lnTo>
                  <a:cubicBezTo>
                    <a:pt x="2477" y="30"/>
                    <a:pt x="2289" y="0"/>
                    <a:pt x="20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2780780" y="4846192"/>
              <a:ext cx="60491" cy="59259"/>
            </a:xfrm>
            <a:custGeom>
              <a:avLst/>
              <a:gdLst/>
              <a:ahLst/>
              <a:cxnLst/>
              <a:rect l="l" t="t" r="r" b="b"/>
              <a:pathLst>
                <a:path w="1865" h="1827" extrusionOk="0">
                  <a:moveTo>
                    <a:pt x="1770" y="1"/>
                  </a:moveTo>
                  <a:lnTo>
                    <a:pt x="1" y="1732"/>
                  </a:lnTo>
                  <a:lnTo>
                    <a:pt x="58" y="1827"/>
                  </a:lnTo>
                  <a:lnTo>
                    <a:pt x="1865" y="96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44"/>
          <p:cNvGrpSpPr/>
          <p:nvPr/>
        </p:nvGrpSpPr>
        <p:grpSpPr>
          <a:xfrm>
            <a:off x="7932909" y="186882"/>
            <a:ext cx="1278942" cy="1565977"/>
            <a:chOff x="7932909" y="186882"/>
            <a:chExt cx="1278942" cy="1565977"/>
          </a:xfrm>
        </p:grpSpPr>
        <p:grpSp>
          <p:nvGrpSpPr>
            <p:cNvPr id="998" name="Google Shape;998;p44"/>
            <p:cNvGrpSpPr/>
            <p:nvPr/>
          </p:nvGrpSpPr>
          <p:grpSpPr>
            <a:xfrm rot="-1722816">
              <a:off x="8229371" y="264998"/>
              <a:ext cx="686017" cy="1409739"/>
              <a:chOff x="6248662" y="2683412"/>
              <a:chExt cx="515781" cy="1059911"/>
            </a:xfrm>
          </p:grpSpPr>
          <p:sp>
            <p:nvSpPr>
              <p:cNvPr id="999" name="Google Shape;999;p44"/>
              <p:cNvSpPr/>
              <p:nvPr/>
            </p:nvSpPr>
            <p:spPr>
              <a:xfrm>
                <a:off x="6248662" y="2683412"/>
                <a:ext cx="515781" cy="1059911"/>
              </a:xfrm>
              <a:custGeom>
                <a:avLst/>
                <a:gdLst/>
                <a:ahLst/>
                <a:cxnLst/>
                <a:rect l="l" t="t" r="r" b="b"/>
                <a:pathLst>
                  <a:path w="15902" h="32678" extrusionOk="0">
                    <a:moveTo>
                      <a:pt x="9549" y="0"/>
                    </a:moveTo>
                    <a:cubicBezTo>
                      <a:pt x="1922" y="12706"/>
                      <a:pt x="0" y="23567"/>
                      <a:pt x="191" y="32678"/>
                    </a:cubicBezTo>
                    <a:lnTo>
                      <a:pt x="14723" y="32678"/>
                    </a:lnTo>
                    <a:lnTo>
                      <a:pt x="14723" y="32621"/>
                    </a:lnTo>
                    <a:cubicBezTo>
                      <a:pt x="15902" y="27447"/>
                      <a:pt x="15769" y="21018"/>
                      <a:pt x="15008" y="16415"/>
                    </a:cubicBezTo>
                    <a:lnTo>
                      <a:pt x="15008" y="16415"/>
                    </a:lnTo>
                    <a:cubicBezTo>
                      <a:pt x="13886" y="17366"/>
                      <a:pt x="12744" y="18260"/>
                      <a:pt x="11565" y="19154"/>
                    </a:cubicBezTo>
                    <a:cubicBezTo>
                      <a:pt x="11278" y="19354"/>
                      <a:pt x="10963" y="19459"/>
                      <a:pt x="10653" y="19459"/>
                    </a:cubicBezTo>
                    <a:cubicBezTo>
                      <a:pt x="10285" y="19459"/>
                      <a:pt x="9924" y="19312"/>
                      <a:pt x="9625" y="19002"/>
                    </a:cubicBezTo>
                    <a:cubicBezTo>
                      <a:pt x="9150" y="18507"/>
                      <a:pt x="9188" y="17499"/>
                      <a:pt x="9777" y="17081"/>
                    </a:cubicBezTo>
                    <a:cubicBezTo>
                      <a:pt x="10995" y="16206"/>
                      <a:pt x="12155" y="15255"/>
                      <a:pt x="13296" y="14304"/>
                    </a:cubicBezTo>
                    <a:cubicBezTo>
                      <a:pt x="13676" y="13981"/>
                      <a:pt x="14038" y="13657"/>
                      <a:pt x="14418" y="13353"/>
                    </a:cubicBezTo>
                    <a:cubicBezTo>
                      <a:pt x="14000" y="11565"/>
                      <a:pt x="13524" y="9891"/>
                      <a:pt x="13049" y="8407"/>
                    </a:cubicBezTo>
                    <a:cubicBezTo>
                      <a:pt x="12288" y="9016"/>
                      <a:pt x="11451" y="9587"/>
                      <a:pt x="10576" y="10062"/>
                    </a:cubicBezTo>
                    <a:cubicBezTo>
                      <a:pt x="10446" y="10130"/>
                      <a:pt x="10312" y="10160"/>
                      <a:pt x="10181" y="10160"/>
                    </a:cubicBezTo>
                    <a:cubicBezTo>
                      <a:pt x="9831" y="10160"/>
                      <a:pt x="9500" y="9943"/>
                      <a:pt x="9321" y="9625"/>
                    </a:cubicBezTo>
                    <a:cubicBezTo>
                      <a:pt x="9092" y="9187"/>
                      <a:pt x="9321" y="8617"/>
                      <a:pt x="9758" y="8369"/>
                    </a:cubicBezTo>
                    <a:cubicBezTo>
                      <a:pt x="9948" y="8274"/>
                      <a:pt x="10101" y="8179"/>
                      <a:pt x="10291" y="8065"/>
                    </a:cubicBezTo>
                    <a:cubicBezTo>
                      <a:pt x="10386" y="8008"/>
                      <a:pt x="10481" y="7951"/>
                      <a:pt x="10557" y="7894"/>
                    </a:cubicBezTo>
                    <a:cubicBezTo>
                      <a:pt x="10576" y="7894"/>
                      <a:pt x="10576" y="7875"/>
                      <a:pt x="10576" y="7875"/>
                    </a:cubicBezTo>
                    <a:cubicBezTo>
                      <a:pt x="10614" y="7856"/>
                      <a:pt x="10633" y="7856"/>
                      <a:pt x="10652" y="7837"/>
                    </a:cubicBezTo>
                    <a:cubicBezTo>
                      <a:pt x="11014" y="7590"/>
                      <a:pt x="11337" y="7323"/>
                      <a:pt x="11698" y="7038"/>
                    </a:cubicBezTo>
                    <a:cubicBezTo>
                      <a:pt x="11927" y="6848"/>
                      <a:pt x="12155" y="6658"/>
                      <a:pt x="12383" y="6467"/>
                    </a:cubicBezTo>
                    <a:cubicBezTo>
                      <a:pt x="10937" y="2473"/>
                      <a:pt x="9549" y="0"/>
                      <a:pt x="95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4"/>
              <p:cNvSpPr/>
              <p:nvPr/>
            </p:nvSpPr>
            <p:spPr>
              <a:xfrm>
                <a:off x="6325176" y="2801865"/>
                <a:ext cx="243100" cy="939610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28969" extrusionOk="0">
                    <a:moveTo>
                      <a:pt x="5782" y="0"/>
                    </a:moveTo>
                    <a:cubicBezTo>
                      <a:pt x="5706" y="0"/>
                      <a:pt x="5649" y="19"/>
                      <a:pt x="5630" y="95"/>
                    </a:cubicBezTo>
                    <a:cubicBezTo>
                      <a:pt x="5630" y="133"/>
                      <a:pt x="4565" y="4204"/>
                      <a:pt x="3633" y="11717"/>
                    </a:cubicBezTo>
                    <a:cubicBezTo>
                      <a:pt x="3614" y="11907"/>
                      <a:pt x="3595" y="12097"/>
                      <a:pt x="3557" y="12307"/>
                    </a:cubicBezTo>
                    <a:cubicBezTo>
                      <a:pt x="3443" y="13410"/>
                      <a:pt x="3310" y="14570"/>
                      <a:pt x="3177" y="15845"/>
                    </a:cubicBezTo>
                    <a:cubicBezTo>
                      <a:pt x="1274" y="13315"/>
                      <a:pt x="1465" y="11204"/>
                      <a:pt x="1465" y="11184"/>
                    </a:cubicBezTo>
                    <a:cubicBezTo>
                      <a:pt x="1465" y="11146"/>
                      <a:pt x="1427" y="11089"/>
                      <a:pt x="1370" y="11089"/>
                    </a:cubicBezTo>
                    <a:cubicBezTo>
                      <a:pt x="1313" y="11089"/>
                      <a:pt x="1255" y="11146"/>
                      <a:pt x="1255" y="11184"/>
                    </a:cubicBezTo>
                    <a:cubicBezTo>
                      <a:pt x="1255" y="11280"/>
                      <a:pt x="1065" y="13486"/>
                      <a:pt x="3177" y="16187"/>
                    </a:cubicBezTo>
                    <a:cubicBezTo>
                      <a:pt x="3043" y="17709"/>
                      <a:pt x="2891" y="19363"/>
                      <a:pt x="2796" y="21151"/>
                    </a:cubicBezTo>
                    <a:cubicBezTo>
                      <a:pt x="2758" y="21170"/>
                      <a:pt x="2739" y="21227"/>
                      <a:pt x="2739" y="21265"/>
                    </a:cubicBezTo>
                    <a:cubicBezTo>
                      <a:pt x="2739" y="21285"/>
                      <a:pt x="2758" y="21323"/>
                      <a:pt x="2777" y="21323"/>
                    </a:cubicBezTo>
                    <a:cubicBezTo>
                      <a:pt x="2758" y="21627"/>
                      <a:pt x="2739" y="21931"/>
                      <a:pt x="2739" y="22274"/>
                    </a:cubicBezTo>
                    <a:cubicBezTo>
                      <a:pt x="304" y="20295"/>
                      <a:pt x="571" y="16967"/>
                      <a:pt x="571" y="16910"/>
                    </a:cubicBezTo>
                    <a:cubicBezTo>
                      <a:pt x="571" y="16872"/>
                      <a:pt x="514" y="16815"/>
                      <a:pt x="476" y="16815"/>
                    </a:cubicBezTo>
                    <a:cubicBezTo>
                      <a:pt x="400" y="16815"/>
                      <a:pt x="361" y="16872"/>
                      <a:pt x="361" y="16910"/>
                    </a:cubicBezTo>
                    <a:cubicBezTo>
                      <a:pt x="285" y="16948"/>
                      <a:pt x="0" y="20486"/>
                      <a:pt x="2663" y="22502"/>
                    </a:cubicBezTo>
                    <a:cubicBezTo>
                      <a:pt x="2644" y="22939"/>
                      <a:pt x="2606" y="23377"/>
                      <a:pt x="2587" y="23833"/>
                    </a:cubicBezTo>
                    <a:cubicBezTo>
                      <a:pt x="2473" y="23776"/>
                      <a:pt x="2321" y="23700"/>
                      <a:pt x="2206" y="23624"/>
                    </a:cubicBezTo>
                    <a:cubicBezTo>
                      <a:pt x="2206" y="23700"/>
                      <a:pt x="2187" y="23795"/>
                      <a:pt x="2187" y="23871"/>
                    </a:cubicBezTo>
                    <a:cubicBezTo>
                      <a:pt x="2302" y="23928"/>
                      <a:pt x="2454" y="24004"/>
                      <a:pt x="2568" y="24062"/>
                    </a:cubicBezTo>
                    <a:cubicBezTo>
                      <a:pt x="2492" y="25621"/>
                      <a:pt x="2416" y="27257"/>
                      <a:pt x="2378" y="28969"/>
                    </a:cubicBezTo>
                    <a:lnTo>
                      <a:pt x="2606" y="28969"/>
                    </a:lnTo>
                    <a:cubicBezTo>
                      <a:pt x="2682" y="26192"/>
                      <a:pt x="2796" y="23605"/>
                      <a:pt x="2967" y="21246"/>
                    </a:cubicBezTo>
                    <a:cubicBezTo>
                      <a:pt x="4698" y="20676"/>
                      <a:pt x="6258" y="19497"/>
                      <a:pt x="7456" y="18279"/>
                    </a:cubicBezTo>
                    <a:cubicBezTo>
                      <a:pt x="7399" y="18260"/>
                      <a:pt x="7323" y="18222"/>
                      <a:pt x="7266" y="18184"/>
                    </a:cubicBezTo>
                    <a:cubicBezTo>
                      <a:pt x="6068" y="19363"/>
                      <a:pt x="4603" y="20467"/>
                      <a:pt x="2986" y="21037"/>
                    </a:cubicBezTo>
                    <a:cubicBezTo>
                      <a:pt x="3119" y="19306"/>
                      <a:pt x="3234" y="17690"/>
                      <a:pt x="3367" y="16206"/>
                    </a:cubicBezTo>
                    <a:cubicBezTo>
                      <a:pt x="3424" y="16187"/>
                      <a:pt x="3424" y="16111"/>
                      <a:pt x="3405" y="16092"/>
                    </a:cubicBezTo>
                    <a:cubicBezTo>
                      <a:pt x="3519" y="14741"/>
                      <a:pt x="3652" y="13467"/>
                      <a:pt x="3804" y="12326"/>
                    </a:cubicBezTo>
                    <a:cubicBezTo>
                      <a:pt x="5326" y="11451"/>
                      <a:pt x="6562" y="10005"/>
                      <a:pt x="7494" y="8693"/>
                    </a:cubicBezTo>
                    <a:cubicBezTo>
                      <a:pt x="7418" y="8674"/>
                      <a:pt x="7342" y="8655"/>
                      <a:pt x="7304" y="8617"/>
                    </a:cubicBezTo>
                    <a:cubicBezTo>
                      <a:pt x="6448" y="9853"/>
                      <a:pt x="5250" y="11204"/>
                      <a:pt x="3842" y="12097"/>
                    </a:cubicBezTo>
                    <a:cubicBezTo>
                      <a:pt x="3880" y="11983"/>
                      <a:pt x="3880" y="11831"/>
                      <a:pt x="3899" y="11717"/>
                    </a:cubicBezTo>
                    <a:cubicBezTo>
                      <a:pt x="4793" y="4223"/>
                      <a:pt x="5878" y="133"/>
                      <a:pt x="5878" y="114"/>
                    </a:cubicBezTo>
                    <a:cubicBezTo>
                      <a:pt x="5897" y="57"/>
                      <a:pt x="5839" y="19"/>
                      <a:pt x="57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44"/>
            <p:cNvGrpSpPr/>
            <p:nvPr/>
          </p:nvGrpSpPr>
          <p:grpSpPr>
            <a:xfrm>
              <a:off x="8336241" y="1415747"/>
              <a:ext cx="590464" cy="337112"/>
              <a:chOff x="-108809" y="4703197"/>
              <a:chExt cx="590464" cy="337112"/>
            </a:xfrm>
          </p:grpSpPr>
          <p:sp>
            <p:nvSpPr>
              <p:cNvPr id="1002" name="Google Shape;1002;p44"/>
              <p:cNvSpPr/>
              <p:nvPr/>
            </p:nvSpPr>
            <p:spPr>
              <a:xfrm>
                <a:off x="67628" y="4703197"/>
                <a:ext cx="303440" cy="337112"/>
              </a:xfrm>
              <a:custGeom>
                <a:avLst/>
                <a:gdLst/>
                <a:ahLst/>
                <a:cxnLst/>
                <a:rect l="l" t="t" r="r" b="b"/>
                <a:pathLst>
                  <a:path w="7020" h="7799" extrusionOk="0">
                    <a:moveTo>
                      <a:pt x="4756" y="0"/>
                    </a:moveTo>
                    <a:cubicBezTo>
                      <a:pt x="4756" y="0"/>
                      <a:pt x="381" y="2987"/>
                      <a:pt x="0" y="7799"/>
                    </a:cubicBezTo>
                    <a:lnTo>
                      <a:pt x="5041" y="7799"/>
                    </a:lnTo>
                    <a:cubicBezTo>
                      <a:pt x="7019" y="3938"/>
                      <a:pt x="4756" y="0"/>
                      <a:pt x="4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4"/>
              <p:cNvSpPr/>
              <p:nvPr/>
            </p:nvSpPr>
            <p:spPr>
              <a:xfrm>
                <a:off x="252260" y="4847841"/>
                <a:ext cx="229395" cy="192178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4446" extrusionOk="0">
                    <a:moveTo>
                      <a:pt x="4068" y="1"/>
                    </a:moveTo>
                    <a:cubicBezTo>
                      <a:pt x="2956" y="1"/>
                      <a:pt x="1274" y="2371"/>
                      <a:pt x="0" y="4446"/>
                    </a:cubicBezTo>
                    <a:lnTo>
                      <a:pt x="3253" y="4446"/>
                    </a:lnTo>
                    <a:cubicBezTo>
                      <a:pt x="4375" y="2829"/>
                      <a:pt x="5307" y="889"/>
                      <a:pt x="4565" y="204"/>
                    </a:cubicBezTo>
                    <a:cubicBezTo>
                      <a:pt x="4418" y="65"/>
                      <a:pt x="4250" y="1"/>
                      <a:pt x="40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4"/>
              <p:cNvSpPr/>
              <p:nvPr/>
            </p:nvSpPr>
            <p:spPr>
              <a:xfrm>
                <a:off x="-80898" y="4733480"/>
                <a:ext cx="246080" cy="306768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7097" extrusionOk="0">
                    <a:moveTo>
                      <a:pt x="1261" y="0"/>
                    </a:moveTo>
                    <a:cubicBezTo>
                      <a:pt x="1259" y="0"/>
                      <a:pt x="1257" y="1"/>
                      <a:pt x="1256" y="2"/>
                    </a:cubicBezTo>
                    <a:cubicBezTo>
                      <a:pt x="1" y="2779"/>
                      <a:pt x="1218" y="5956"/>
                      <a:pt x="1731" y="7097"/>
                    </a:cubicBezTo>
                    <a:lnTo>
                      <a:pt x="4756" y="7097"/>
                    </a:lnTo>
                    <a:cubicBezTo>
                      <a:pt x="5693" y="3124"/>
                      <a:pt x="1441" y="0"/>
                      <a:pt x="12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4"/>
              <p:cNvSpPr/>
              <p:nvPr/>
            </p:nvSpPr>
            <p:spPr>
              <a:xfrm>
                <a:off x="-108809" y="4897838"/>
                <a:ext cx="146403" cy="142081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3287" extrusionOk="0">
                    <a:moveTo>
                      <a:pt x="33" y="0"/>
                    </a:moveTo>
                    <a:cubicBezTo>
                      <a:pt x="12" y="0"/>
                      <a:pt x="1" y="5"/>
                      <a:pt x="1" y="15"/>
                    </a:cubicBezTo>
                    <a:cubicBezTo>
                      <a:pt x="20" y="1746"/>
                      <a:pt x="591" y="2773"/>
                      <a:pt x="1009" y="3287"/>
                    </a:cubicBezTo>
                    <a:lnTo>
                      <a:pt x="3387" y="3287"/>
                    </a:lnTo>
                    <a:cubicBezTo>
                      <a:pt x="2605" y="1013"/>
                      <a:pt x="330" y="0"/>
                      <a:pt x="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Google Shape;3211;p75"/>
          <p:cNvSpPr txBox="1">
            <a:spLocks noGrp="1"/>
          </p:cNvSpPr>
          <p:nvPr>
            <p:ph type="body" idx="1"/>
          </p:nvPr>
        </p:nvSpPr>
        <p:spPr>
          <a:xfrm>
            <a:off x="536713" y="1965616"/>
            <a:ext cx="5416816" cy="2061718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158750" indent="0" algn="just">
              <a:spcBef>
                <a:spcPts val="1000"/>
              </a:spcBef>
              <a:buSzPts val="1100"/>
              <a:buNone/>
            </a:pPr>
            <a:r>
              <a:rPr lang="ru-RU" sz="2000" dirty="0">
                <a:solidFill>
                  <a:schemeClr val="hlink"/>
                </a:solidFill>
                <a:uFill>
                  <a:noFill/>
                </a:uFill>
              </a:rPr>
              <a:t>Семья формирует базовое чувство безопасности, учит распознавать и выражать эмоции</a:t>
            </a:r>
            <a:endParaRPr sz="1800" dirty="0"/>
          </a:p>
        </p:txBody>
      </p:sp>
      <p:sp>
        <p:nvSpPr>
          <p:cNvPr id="3212" name="Google Shape;3212;p75"/>
          <p:cNvSpPr txBox="1">
            <a:spLocks noGrp="1"/>
          </p:cNvSpPr>
          <p:nvPr>
            <p:ph type="title"/>
          </p:nvPr>
        </p:nvSpPr>
        <p:spPr>
          <a:xfrm>
            <a:off x="69574" y="557405"/>
            <a:ext cx="8648132" cy="975121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lvl="0"/>
            <a:r>
              <a:rPr lang="ru-RU" sz="2800" dirty="0"/>
              <a:t>Эмоциональное благополучие подростков является основополагающим аспектом их развития. </a:t>
            </a:r>
            <a:endParaRPr sz="2800" dirty="0"/>
          </a:p>
        </p:txBody>
      </p:sp>
      <p:grpSp>
        <p:nvGrpSpPr>
          <p:cNvPr id="3339" name="Google Shape;3339;p75"/>
          <p:cNvGrpSpPr/>
          <p:nvPr/>
        </p:nvGrpSpPr>
        <p:grpSpPr>
          <a:xfrm>
            <a:off x="6620007" y="1648641"/>
            <a:ext cx="2251251" cy="3163420"/>
            <a:chOff x="4278275" y="1951950"/>
            <a:chExt cx="1642050" cy="2307550"/>
          </a:xfrm>
        </p:grpSpPr>
        <p:sp>
          <p:nvSpPr>
            <p:cNvPr id="3340" name="Google Shape;3340;p75"/>
            <p:cNvSpPr/>
            <p:nvPr/>
          </p:nvSpPr>
          <p:spPr>
            <a:xfrm>
              <a:off x="4296100" y="3016875"/>
              <a:ext cx="405400" cy="1061450"/>
            </a:xfrm>
            <a:custGeom>
              <a:avLst/>
              <a:gdLst/>
              <a:ahLst/>
              <a:cxnLst/>
              <a:rect l="l" t="t" r="r" b="b"/>
              <a:pathLst>
                <a:path w="16216" h="42458" extrusionOk="0">
                  <a:moveTo>
                    <a:pt x="5196" y="1"/>
                  </a:moveTo>
                  <a:cubicBezTo>
                    <a:pt x="4980" y="1"/>
                    <a:pt x="4857" y="10"/>
                    <a:pt x="4851" y="30"/>
                  </a:cubicBezTo>
                  <a:cubicBezTo>
                    <a:pt x="4680" y="487"/>
                    <a:pt x="3681" y="5309"/>
                    <a:pt x="2768" y="9589"/>
                  </a:cubicBezTo>
                  <a:cubicBezTo>
                    <a:pt x="2711" y="9903"/>
                    <a:pt x="2626" y="10245"/>
                    <a:pt x="2569" y="10587"/>
                  </a:cubicBezTo>
                  <a:cubicBezTo>
                    <a:pt x="2454" y="11044"/>
                    <a:pt x="2397" y="11500"/>
                    <a:pt x="2312" y="12014"/>
                  </a:cubicBezTo>
                  <a:cubicBezTo>
                    <a:pt x="1741" y="15352"/>
                    <a:pt x="1684" y="18805"/>
                    <a:pt x="2112" y="22200"/>
                  </a:cubicBezTo>
                  <a:cubicBezTo>
                    <a:pt x="2540" y="25595"/>
                    <a:pt x="3025" y="29789"/>
                    <a:pt x="3425" y="32899"/>
                  </a:cubicBezTo>
                  <a:cubicBezTo>
                    <a:pt x="3738" y="35467"/>
                    <a:pt x="3967" y="37322"/>
                    <a:pt x="3967" y="37322"/>
                  </a:cubicBezTo>
                  <a:lnTo>
                    <a:pt x="1570" y="38435"/>
                  </a:lnTo>
                  <a:cubicBezTo>
                    <a:pt x="486" y="38863"/>
                    <a:pt x="1" y="40118"/>
                    <a:pt x="486" y="41174"/>
                  </a:cubicBezTo>
                  <a:cubicBezTo>
                    <a:pt x="857" y="41916"/>
                    <a:pt x="1599" y="42401"/>
                    <a:pt x="2397" y="42401"/>
                  </a:cubicBezTo>
                  <a:lnTo>
                    <a:pt x="8132" y="42458"/>
                  </a:lnTo>
                  <a:cubicBezTo>
                    <a:pt x="9616" y="42458"/>
                    <a:pt x="10871" y="41316"/>
                    <a:pt x="10900" y="39833"/>
                  </a:cubicBezTo>
                  <a:cubicBezTo>
                    <a:pt x="10900" y="39690"/>
                    <a:pt x="10900" y="39490"/>
                    <a:pt x="10871" y="39348"/>
                  </a:cubicBezTo>
                  <a:lnTo>
                    <a:pt x="10757" y="38777"/>
                  </a:lnTo>
                  <a:cubicBezTo>
                    <a:pt x="10757" y="38777"/>
                    <a:pt x="10301" y="36066"/>
                    <a:pt x="9730" y="32528"/>
                  </a:cubicBezTo>
                  <a:cubicBezTo>
                    <a:pt x="9473" y="30988"/>
                    <a:pt x="9188" y="29304"/>
                    <a:pt x="8903" y="27592"/>
                  </a:cubicBezTo>
                  <a:cubicBezTo>
                    <a:pt x="7904" y="21315"/>
                    <a:pt x="8960" y="14896"/>
                    <a:pt x="11870" y="9303"/>
                  </a:cubicBezTo>
                  <a:cubicBezTo>
                    <a:pt x="13953" y="5309"/>
                    <a:pt x="15979" y="1343"/>
                    <a:pt x="16036" y="1115"/>
                  </a:cubicBezTo>
                  <a:cubicBezTo>
                    <a:pt x="16215" y="730"/>
                    <a:pt x="7097" y="1"/>
                    <a:pt x="5196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75"/>
            <p:cNvSpPr/>
            <p:nvPr/>
          </p:nvSpPr>
          <p:spPr>
            <a:xfrm>
              <a:off x="4278275" y="3829350"/>
              <a:ext cx="303175" cy="253250"/>
            </a:xfrm>
            <a:custGeom>
              <a:avLst/>
              <a:gdLst/>
              <a:ahLst/>
              <a:cxnLst/>
              <a:rect l="l" t="t" r="r" b="b"/>
              <a:pathLst>
                <a:path w="12127" h="10130" extrusionOk="0">
                  <a:moveTo>
                    <a:pt x="11042" y="1"/>
                  </a:moveTo>
                  <a:lnTo>
                    <a:pt x="3824" y="372"/>
                  </a:lnTo>
                  <a:lnTo>
                    <a:pt x="4166" y="4423"/>
                  </a:lnTo>
                  <a:cubicBezTo>
                    <a:pt x="4166" y="4423"/>
                    <a:pt x="0" y="4908"/>
                    <a:pt x="771" y="9245"/>
                  </a:cubicBezTo>
                  <a:cubicBezTo>
                    <a:pt x="885" y="9759"/>
                    <a:pt x="1313" y="10130"/>
                    <a:pt x="1855" y="10130"/>
                  </a:cubicBezTo>
                  <a:lnTo>
                    <a:pt x="10329" y="10130"/>
                  </a:lnTo>
                  <a:cubicBezTo>
                    <a:pt x="11328" y="10130"/>
                    <a:pt x="12127" y="9274"/>
                    <a:pt x="12012" y="8275"/>
                  </a:cubicBezTo>
                  <a:lnTo>
                    <a:pt x="110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75"/>
            <p:cNvSpPr/>
            <p:nvPr/>
          </p:nvSpPr>
          <p:spPr>
            <a:xfrm>
              <a:off x="4513675" y="3008350"/>
              <a:ext cx="282475" cy="1075100"/>
            </a:xfrm>
            <a:custGeom>
              <a:avLst/>
              <a:gdLst/>
              <a:ahLst/>
              <a:cxnLst/>
              <a:rect l="l" t="t" r="r" b="b"/>
              <a:pathLst>
                <a:path w="11299" h="43004" extrusionOk="0">
                  <a:moveTo>
                    <a:pt x="0" y="1"/>
                  </a:moveTo>
                  <a:cubicBezTo>
                    <a:pt x="29" y="314"/>
                    <a:pt x="685" y="17120"/>
                    <a:pt x="827" y="17833"/>
                  </a:cubicBezTo>
                  <a:cubicBezTo>
                    <a:pt x="1427" y="21114"/>
                    <a:pt x="3595" y="31043"/>
                    <a:pt x="3624" y="31414"/>
                  </a:cubicBezTo>
                  <a:cubicBezTo>
                    <a:pt x="3738" y="32384"/>
                    <a:pt x="4194" y="37406"/>
                    <a:pt x="4194" y="37549"/>
                  </a:cubicBezTo>
                  <a:lnTo>
                    <a:pt x="2254" y="38633"/>
                  </a:lnTo>
                  <a:cubicBezTo>
                    <a:pt x="1141" y="39232"/>
                    <a:pt x="685" y="40630"/>
                    <a:pt x="1255" y="41800"/>
                  </a:cubicBezTo>
                  <a:cubicBezTo>
                    <a:pt x="1658" y="42579"/>
                    <a:pt x="2440" y="43003"/>
                    <a:pt x="3244" y="43003"/>
                  </a:cubicBezTo>
                  <a:cubicBezTo>
                    <a:pt x="3294" y="43003"/>
                    <a:pt x="3345" y="43002"/>
                    <a:pt x="3395" y="42998"/>
                  </a:cubicBezTo>
                  <a:lnTo>
                    <a:pt x="8588" y="42770"/>
                  </a:lnTo>
                  <a:cubicBezTo>
                    <a:pt x="10129" y="42684"/>
                    <a:pt x="11299" y="41401"/>
                    <a:pt x="11242" y="39860"/>
                  </a:cubicBezTo>
                  <a:cubicBezTo>
                    <a:pt x="11242" y="39689"/>
                    <a:pt x="9102" y="26079"/>
                    <a:pt x="8160" y="19944"/>
                  </a:cubicBezTo>
                  <a:cubicBezTo>
                    <a:pt x="7903" y="18204"/>
                    <a:pt x="7875" y="16378"/>
                    <a:pt x="8103" y="14580"/>
                  </a:cubicBezTo>
                  <a:cubicBezTo>
                    <a:pt x="8617" y="9873"/>
                    <a:pt x="9730" y="571"/>
                    <a:pt x="9958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5"/>
            <p:cNvSpPr/>
            <p:nvPr/>
          </p:nvSpPr>
          <p:spPr>
            <a:xfrm>
              <a:off x="4500100" y="3829350"/>
              <a:ext cx="303200" cy="253250"/>
            </a:xfrm>
            <a:custGeom>
              <a:avLst/>
              <a:gdLst/>
              <a:ahLst/>
              <a:cxnLst/>
              <a:rect l="l" t="t" r="r" b="b"/>
              <a:pathLst>
                <a:path w="12128" h="10130" extrusionOk="0">
                  <a:moveTo>
                    <a:pt x="11071" y="1"/>
                  </a:moveTo>
                  <a:lnTo>
                    <a:pt x="3824" y="372"/>
                  </a:lnTo>
                  <a:lnTo>
                    <a:pt x="4167" y="4423"/>
                  </a:lnTo>
                  <a:cubicBezTo>
                    <a:pt x="4167" y="4423"/>
                    <a:pt x="1" y="4908"/>
                    <a:pt x="800" y="9245"/>
                  </a:cubicBezTo>
                  <a:cubicBezTo>
                    <a:pt x="885" y="9759"/>
                    <a:pt x="1313" y="10130"/>
                    <a:pt x="1856" y="10130"/>
                  </a:cubicBezTo>
                  <a:lnTo>
                    <a:pt x="10358" y="10130"/>
                  </a:lnTo>
                  <a:cubicBezTo>
                    <a:pt x="11357" y="10130"/>
                    <a:pt x="12127" y="9274"/>
                    <a:pt x="12013" y="8275"/>
                  </a:cubicBezTo>
                  <a:lnTo>
                    <a:pt x="110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5"/>
            <p:cNvSpPr/>
            <p:nvPr/>
          </p:nvSpPr>
          <p:spPr>
            <a:xfrm>
              <a:off x="4353875" y="3255150"/>
              <a:ext cx="152675" cy="60650"/>
            </a:xfrm>
            <a:custGeom>
              <a:avLst/>
              <a:gdLst/>
              <a:ahLst/>
              <a:cxnLst/>
              <a:rect l="l" t="t" r="r" b="b"/>
              <a:pathLst>
                <a:path w="6107" h="2426" extrusionOk="0">
                  <a:moveTo>
                    <a:pt x="457" y="1"/>
                  </a:moveTo>
                  <a:cubicBezTo>
                    <a:pt x="400" y="343"/>
                    <a:pt x="315" y="685"/>
                    <a:pt x="258" y="999"/>
                  </a:cubicBezTo>
                  <a:cubicBezTo>
                    <a:pt x="143" y="1513"/>
                    <a:pt x="86" y="1969"/>
                    <a:pt x="1" y="2426"/>
                  </a:cubicBezTo>
                  <a:lnTo>
                    <a:pt x="6107" y="65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5"/>
            <p:cNvSpPr/>
            <p:nvPr/>
          </p:nvSpPr>
          <p:spPr>
            <a:xfrm>
              <a:off x="4321075" y="4081150"/>
              <a:ext cx="236125" cy="3600"/>
            </a:xfrm>
            <a:custGeom>
              <a:avLst/>
              <a:gdLst/>
              <a:ahLst/>
              <a:cxnLst/>
              <a:rect l="l" t="t" r="r" b="b"/>
              <a:pathLst>
                <a:path w="9445" h="144" extrusionOk="0">
                  <a:moveTo>
                    <a:pt x="57" y="1"/>
                  </a:moveTo>
                  <a:cubicBezTo>
                    <a:pt x="29" y="1"/>
                    <a:pt x="0" y="29"/>
                    <a:pt x="0" y="58"/>
                  </a:cubicBezTo>
                  <a:cubicBezTo>
                    <a:pt x="0" y="86"/>
                    <a:pt x="29" y="143"/>
                    <a:pt x="57" y="143"/>
                  </a:cubicBezTo>
                  <a:lnTo>
                    <a:pt x="9387" y="143"/>
                  </a:lnTo>
                  <a:cubicBezTo>
                    <a:pt x="9416" y="143"/>
                    <a:pt x="9444" y="115"/>
                    <a:pt x="9444" y="58"/>
                  </a:cubicBezTo>
                  <a:cubicBezTo>
                    <a:pt x="9444" y="29"/>
                    <a:pt x="9416" y="1"/>
                    <a:pt x="9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5"/>
            <p:cNvSpPr/>
            <p:nvPr/>
          </p:nvSpPr>
          <p:spPr>
            <a:xfrm>
              <a:off x="4525075" y="3253025"/>
              <a:ext cx="167650" cy="77050"/>
            </a:xfrm>
            <a:custGeom>
              <a:avLst/>
              <a:gdLst/>
              <a:ahLst/>
              <a:cxnLst/>
              <a:rect l="l" t="t" r="r" b="b"/>
              <a:pathLst>
                <a:path w="6706" h="3082" extrusionOk="0">
                  <a:moveTo>
                    <a:pt x="1" y="0"/>
                  </a:moveTo>
                  <a:lnTo>
                    <a:pt x="115" y="3081"/>
                  </a:lnTo>
                  <a:lnTo>
                    <a:pt x="6706" y="5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5"/>
            <p:cNvSpPr/>
            <p:nvPr/>
          </p:nvSpPr>
          <p:spPr>
            <a:xfrm>
              <a:off x="4542900" y="4081150"/>
              <a:ext cx="236125" cy="3600"/>
            </a:xfrm>
            <a:custGeom>
              <a:avLst/>
              <a:gdLst/>
              <a:ahLst/>
              <a:cxnLst/>
              <a:rect l="l" t="t" r="r" b="b"/>
              <a:pathLst>
                <a:path w="9445" h="144" extrusionOk="0">
                  <a:moveTo>
                    <a:pt x="86" y="1"/>
                  </a:moveTo>
                  <a:cubicBezTo>
                    <a:pt x="29" y="1"/>
                    <a:pt x="1" y="29"/>
                    <a:pt x="1" y="58"/>
                  </a:cubicBezTo>
                  <a:cubicBezTo>
                    <a:pt x="1" y="86"/>
                    <a:pt x="29" y="143"/>
                    <a:pt x="86" y="143"/>
                  </a:cubicBezTo>
                  <a:lnTo>
                    <a:pt x="9388" y="143"/>
                  </a:lnTo>
                  <a:cubicBezTo>
                    <a:pt x="9416" y="143"/>
                    <a:pt x="9416" y="115"/>
                    <a:pt x="9445" y="58"/>
                  </a:cubicBezTo>
                  <a:cubicBezTo>
                    <a:pt x="9445" y="29"/>
                    <a:pt x="9416" y="1"/>
                    <a:pt x="9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5"/>
            <p:cNvSpPr/>
            <p:nvPr/>
          </p:nvSpPr>
          <p:spPr>
            <a:xfrm>
              <a:off x="4506525" y="3944925"/>
              <a:ext cx="71350" cy="107000"/>
            </a:xfrm>
            <a:custGeom>
              <a:avLst/>
              <a:gdLst/>
              <a:ahLst/>
              <a:cxnLst/>
              <a:rect l="l" t="t" r="r" b="b"/>
              <a:pathLst>
                <a:path w="2854" h="4280" extrusionOk="0">
                  <a:moveTo>
                    <a:pt x="2768" y="0"/>
                  </a:moveTo>
                  <a:cubicBezTo>
                    <a:pt x="2740" y="29"/>
                    <a:pt x="1" y="1084"/>
                    <a:pt x="400" y="4194"/>
                  </a:cubicBezTo>
                  <a:cubicBezTo>
                    <a:pt x="400" y="4223"/>
                    <a:pt x="429" y="4280"/>
                    <a:pt x="457" y="4280"/>
                  </a:cubicBezTo>
                  <a:cubicBezTo>
                    <a:pt x="543" y="4223"/>
                    <a:pt x="543" y="4194"/>
                    <a:pt x="543" y="4166"/>
                  </a:cubicBezTo>
                  <a:cubicBezTo>
                    <a:pt x="143" y="1170"/>
                    <a:pt x="2768" y="86"/>
                    <a:pt x="2825" y="86"/>
                  </a:cubicBezTo>
                  <a:cubicBezTo>
                    <a:pt x="2854" y="86"/>
                    <a:pt x="2854" y="57"/>
                    <a:pt x="2854" y="29"/>
                  </a:cubicBezTo>
                  <a:cubicBezTo>
                    <a:pt x="2854" y="0"/>
                    <a:pt x="2825" y="0"/>
                    <a:pt x="2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75"/>
            <p:cNvSpPr/>
            <p:nvPr/>
          </p:nvSpPr>
          <p:spPr>
            <a:xfrm>
              <a:off x="4310375" y="2821475"/>
              <a:ext cx="525725" cy="469200"/>
            </a:xfrm>
            <a:custGeom>
              <a:avLst/>
              <a:gdLst/>
              <a:ahLst/>
              <a:cxnLst/>
              <a:rect l="l" t="t" r="r" b="b"/>
              <a:pathLst>
                <a:path w="21029" h="18768" extrusionOk="0">
                  <a:moveTo>
                    <a:pt x="2540" y="0"/>
                  </a:moveTo>
                  <a:cubicBezTo>
                    <a:pt x="2540" y="0"/>
                    <a:pt x="1199" y="13496"/>
                    <a:pt x="0" y="17576"/>
                  </a:cubicBezTo>
                  <a:cubicBezTo>
                    <a:pt x="3827" y="18516"/>
                    <a:pt x="8630" y="18768"/>
                    <a:pt x="12680" y="18768"/>
                  </a:cubicBezTo>
                  <a:cubicBezTo>
                    <a:pt x="17357" y="18768"/>
                    <a:pt x="21029" y="18432"/>
                    <a:pt x="21029" y="18432"/>
                  </a:cubicBezTo>
                  <a:lnTo>
                    <a:pt x="19402" y="628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75"/>
            <p:cNvSpPr/>
            <p:nvPr/>
          </p:nvSpPr>
          <p:spPr>
            <a:xfrm>
              <a:off x="4344525" y="2321350"/>
              <a:ext cx="485875" cy="613775"/>
            </a:xfrm>
            <a:custGeom>
              <a:avLst/>
              <a:gdLst/>
              <a:ahLst/>
              <a:cxnLst/>
              <a:rect l="l" t="t" r="r" b="b"/>
              <a:pathLst>
                <a:path w="19435" h="24551" extrusionOk="0">
                  <a:moveTo>
                    <a:pt x="12525" y="0"/>
                  </a:moveTo>
                  <a:cubicBezTo>
                    <a:pt x="12052" y="0"/>
                    <a:pt x="11558" y="46"/>
                    <a:pt x="11046" y="118"/>
                  </a:cubicBezTo>
                  <a:cubicBezTo>
                    <a:pt x="7223" y="660"/>
                    <a:pt x="5396" y="6196"/>
                    <a:pt x="4369" y="10732"/>
                  </a:cubicBezTo>
                  <a:cubicBezTo>
                    <a:pt x="4084" y="12073"/>
                    <a:pt x="3342" y="13300"/>
                    <a:pt x="2315" y="14213"/>
                  </a:cubicBezTo>
                  <a:cubicBezTo>
                    <a:pt x="1402" y="15012"/>
                    <a:pt x="660" y="16325"/>
                    <a:pt x="346" y="19891"/>
                  </a:cubicBezTo>
                  <a:cubicBezTo>
                    <a:pt x="0" y="23784"/>
                    <a:pt x="7095" y="24550"/>
                    <a:pt x="12732" y="24550"/>
                  </a:cubicBezTo>
                  <a:cubicBezTo>
                    <a:pt x="16390" y="24550"/>
                    <a:pt x="19434" y="24228"/>
                    <a:pt x="19434" y="24228"/>
                  </a:cubicBezTo>
                  <a:lnTo>
                    <a:pt x="18521" y="13300"/>
                  </a:lnTo>
                  <a:cubicBezTo>
                    <a:pt x="18098" y="2207"/>
                    <a:pt x="15801" y="0"/>
                    <a:pt x="12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75"/>
            <p:cNvSpPr/>
            <p:nvPr/>
          </p:nvSpPr>
          <p:spPr>
            <a:xfrm>
              <a:off x="4745475" y="2701625"/>
              <a:ext cx="14300" cy="1430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1"/>
                  </a:moveTo>
                  <a:cubicBezTo>
                    <a:pt x="115" y="1"/>
                    <a:pt x="1" y="143"/>
                    <a:pt x="1" y="286"/>
                  </a:cubicBezTo>
                  <a:cubicBezTo>
                    <a:pt x="1" y="457"/>
                    <a:pt x="144" y="571"/>
                    <a:pt x="286" y="571"/>
                  </a:cubicBezTo>
                  <a:cubicBezTo>
                    <a:pt x="458" y="571"/>
                    <a:pt x="572" y="429"/>
                    <a:pt x="572" y="286"/>
                  </a:cubicBezTo>
                  <a:cubicBezTo>
                    <a:pt x="572" y="115"/>
                    <a:pt x="429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75"/>
            <p:cNvSpPr/>
            <p:nvPr/>
          </p:nvSpPr>
          <p:spPr>
            <a:xfrm>
              <a:off x="4593550" y="2330725"/>
              <a:ext cx="104175" cy="50650"/>
            </a:xfrm>
            <a:custGeom>
              <a:avLst/>
              <a:gdLst/>
              <a:ahLst/>
              <a:cxnLst/>
              <a:rect l="l" t="t" r="r" b="b"/>
              <a:pathLst>
                <a:path w="4167" h="2026" extrusionOk="0">
                  <a:moveTo>
                    <a:pt x="86" y="0"/>
                  </a:moveTo>
                  <a:cubicBezTo>
                    <a:pt x="58" y="0"/>
                    <a:pt x="1" y="29"/>
                    <a:pt x="1" y="86"/>
                  </a:cubicBezTo>
                  <a:cubicBezTo>
                    <a:pt x="1" y="86"/>
                    <a:pt x="58" y="1798"/>
                    <a:pt x="1912" y="1997"/>
                  </a:cubicBezTo>
                  <a:cubicBezTo>
                    <a:pt x="1998" y="2026"/>
                    <a:pt x="2112" y="2026"/>
                    <a:pt x="2226" y="2026"/>
                  </a:cubicBezTo>
                  <a:cubicBezTo>
                    <a:pt x="3795" y="2026"/>
                    <a:pt x="4138" y="599"/>
                    <a:pt x="4138" y="571"/>
                  </a:cubicBezTo>
                  <a:cubicBezTo>
                    <a:pt x="4166" y="542"/>
                    <a:pt x="4138" y="514"/>
                    <a:pt x="4109" y="514"/>
                  </a:cubicBezTo>
                  <a:cubicBezTo>
                    <a:pt x="4100" y="496"/>
                    <a:pt x="4089" y="489"/>
                    <a:pt x="4077" y="489"/>
                  </a:cubicBezTo>
                  <a:cubicBezTo>
                    <a:pt x="4051" y="489"/>
                    <a:pt x="4024" y="523"/>
                    <a:pt x="4024" y="542"/>
                  </a:cubicBezTo>
                  <a:cubicBezTo>
                    <a:pt x="4024" y="542"/>
                    <a:pt x="3718" y="1868"/>
                    <a:pt x="2213" y="1868"/>
                  </a:cubicBezTo>
                  <a:cubicBezTo>
                    <a:pt x="2127" y="1868"/>
                    <a:pt x="2036" y="1864"/>
                    <a:pt x="1941" y="1855"/>
                  </a:cubicBezTo>
                  <a:cubicBezTo>
                    <a:pt x="200" y="1683"/>
                    <a:pt x="143" y="143"/>
                    <a:pt x="143" y="86"/>
                  </a:cubicBezTo>
                  <a:cubicBezTo>
                    <a:pt x="143" y="29"/>
                    <a:pt x="115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75"/>
            <p:cNvSpPr/>
            <p:nvPr/>
          </p:nvSpPr>
          <p:spPr>
            <a:xfrm>
              <a:off x="4539350" y="2106025"/>
              <a:ext cx="28550" cy="96850"/>
            </a:xfrm>
            <a:custGeom>
              <a:avLst/>
              <a:gdLst/>
              <a:ahLst/>
              <a:cxnLst/>
              <a:rect l="l" t="t" r="r" b="b"/>
              <a:pathLst>
                <a:path w="1142" h="3874" extrusionOk="0">
                  <a:moveTo>
                    <a:pt x="942" y="0"/>
                  </a:moveTo>
                  <a:cubicBezTo>
                    <a:pt x="885" y="0"/>
                    <a:pt x="856" y="0"/>
                    <a:pt x="856" y="29"/>
                  </a:cubicBezTo>
                  <a:cubicBezTo>
                    <a:pt x="828" y="86"/>
                    <a:pt x="0" y="1855"/>
                    <a:pt x="1027" y="3852"/>
                  </a:cubicBezTo>
                  <a:cubicBezTo>
                    <a:pt x="1027" y="3867"/>
                    <a:pt x="1042" y="3874"/>
                    <a:pt x="1059" y="3874"/>
                  </a:cubicBezTo>
                  <a:cubicBezTo>
                    <a:pt x="1077" y="3874"/>
                    <a:pt x="1099" y="3867"/>
                    <a:pt x="1113" y="3852"/>
                  </a:cubicBezTo>
                  <a:cubicBezTo>
                    <a:pt x="1141" y="3852"/>
                    <a:pt x="1141" y="3824"/>
                    <a:pt x="1141" y="3795"/>
                  </a:cubicBezTo>
                  <a:cubicBezTo>
                    <a:pt x="143" y="1855"/>
                    <a:pt x="942" y="58"/>
                    <a:pt x="970" y="58"/>
                  </a:cubicBezTo>
                  <a:cubicBezTo>
                    <a:pt x="970" y="29"/>
                    <a:pt x="970" y="0"/>
                    <a:pt x="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75"/>
            <p:cNvSpPr/>
            <p:nvPr/>
          </p:nvSpPr>
          <p:spPr>
            <a:xfrm>
              <a:off x="4614950" y="2088600"/>
              <a:ext cx="172150" cy="198750"/>
            </a:xfrm>
            <a:custGeom>
              <a:avLst/>
              <a:gdLst/>
              <a:ahLst/>
              <a:cxnLst/>
              <a:rect l="l" t="t" r="r" b="b"/>
              <a:pathLst>
                <a:path w="6886" h="7950" extrusionOk="0">
                  <a:moveTo>
                    <a:pt x="4685" y="1"/>
                  </a:moveTo>
                  <a:cubicBezTo>
                    <a:pt x="3548" y="1"/>
                    <a:pt x="2164" y="1439"/>
                    <a:pt x="1256" y="2952"/>
                  </a:cubicBezTo>
                  <a:cubicBezTo>
                    <a:pt x="1" y="5006"/>
                    <a:pt x="58" y="7574"/>
                    <a:pt x="1684" y="7945"/>
                  </a:cubicBezTo>
                  <a:cubicBezTo>
                    <a:pt x="1705" y="7948"/>
                    <a:pt x="1726" y="7949"/>
                    <a:pt x="1747" y="7949"/>
                  </a:cubicBezTo>
                  <a:cubicBezTo>
                    <a:pt x="2068" y="7949"/>
                    <a:pt x="2460" y="7613"/>
                    <a:pt x="2789" y="7613"/>
                  </a:cubicBezTo>
                  <a:cubicBezTo>
                    <a:pt x="2831" y="7613"/>
                    <a:pt x="2872" y="7619"/>
                    <a:pt x="2911" y="7631"/>
                  </a:cubicBezTo>
                  <a:cubicBezTo>
                    <a:pt x="3041" y="7671"/>
                    <a:pt x="3171" y="7690"/>
                    <a:pt x="3299" y="7690"/>
                  </a:cubicBezTo>
                  <a:cubicBezTo>
                    <a:pt x="5270" y="7690"/>
                    <a:pt x="6885" y="3172"/>
                    <a:pt x="6135" y="1297"/>
                  </a:cubicBezTo>
                  <a:cubicBezTo>
                    <a:pt x="5779" y="373"/>
                    <a:pt x="5264" y="1"/>
                    <a:pt x="4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75"/>
            <p:cNvSpPr/>
            <p:nvPr/>
          </p:nvSpPr>
          <p:spPr>
            <a:xfrm>
              <a:off x="4554325" y="2056925"/>
              <a:ext cx="230425" cy="183950"/>
            </a:xfrm>
            <a:custGeom>
              <a:avLst/>
              <a:gdLst/>
              <a:ahLst/>
              <a:cxnLst/>
              <a:rect l="l" t="t" r="r" b="b"/>
              <a:pathLst>
                <a:path w="9217" h="7358" extrusionOk="0">
                  <a:moveTo>
                    <a:pt x="3982" y="0"/>
                  </a:moveTo>
                  <a:cubicBezTo>
                    <a:pt x="1985" y="0"/>
                    <a:pt x="218" y="1050"/>
                    <a:pt x="57" y="2735"/>
                  </a:cubicBezTo>
                  <a:cubicBezTo>
                    <a:pt x="0" y="3248"/>
                    <a:pt x="86" y="3791"/>
                    <a:pt x="257" y="4161"/>
                  </a:cubicBezTo>
                  <a:cubicBezTo>
                    <a:pt x="1426" y="6859"/>
                    <a:pt x="3105" y="7357"/>
                    <a:pt x="4187" y="7357"/>
                  </a:cubicBezTo>
                  <a:cubicBezTo>
                    <a:pt x="4821" y="7357"/>
                    <a:pt x="5250" y="7186"/>
                    <a:pt x="5250" y="7186"/>
                  </a:cubicBezTo>
                  <a:cubicBezTo>
                    <a:pt x="8474" y="6473"/>
                    <a:pt x="9216" y="1936"/>
                    <a:pt x="6534" y="595"/>
                  </a:cubicBezTo>
                  <a:cubicBezTo>
                    <a:pt x="5712" y="188"/>
                    <a:pt x="4826" y="0"/>
                    <a:pt x="39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75"/>
            <p:cNvSpPr/>
            <p:nvPr/>
          </p:nvSpPr>
          <p:spPr>
            <a:xfrm>
              <a:off x="4594975" y="2195175"/>
              <a:ext cx="122725" cy="178275"/>
            </a:xfrm>
            <a:custGeom>
              <a:avLst/>
              <a:gdLst/>
              <a:ahLst/>
              <a:cxnLst/>
              <a:rect l="l" t="t" r="r" b="b"/>
              <a:pathLst>
                <a:path w="4909" h="7131" extrusionOk="0">
                  <a:moveTo>
                    <a:pt x="914" y="1"/>
                  </a:moveTo>
                  <a:lnTo>
                    <a:pt x="457" y="2797"/>
                  </a:lnTo>
                  <a:lnTo>
                    <a:pt x="143" y="4709"/>
                  </a:lnTo>
                  <a:lnTo>
                    <a:pt x="143" y="4794"/>
                  </a:lnTo>
                  <a:cubicBezTo>
                    <a:pt x="1" y="5879"/>
                    <a:pt x="714" y="6934"/>
                    <a:pt x="1798" y="7105"/>
                  </a:cubicBezTo>
                  <a:cubicBezTo>
                    <a:pt x="1906" y="7122"/>
                    <a:pt x="2012" y="7130"/>
                    <a:pt x="2117" y="7130"/>
                  </a:cubicBezTo>
                  <a:cubicBezTo>
                    <a:pt x="3102" y="7130"/>
                    <a:pt x="3957" y="6427"/>
                    <a:pt x="4138" y="5422"/>
                  </a:cubicBezTo>
                  <a:lnTo>
                    <a:pt x="4908" y="686"/>
                  </a:lnTo>
                  <a:lnTo>
                    <a:pt x="914" y="1"/>
                  </a:ln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75"/>
            <p:cNvSpPr/>
            <p:nvPr/>
          </p:nvSpPr>
          <p:spPr>
            <a:xfrm>
              <a:off x="4597125" y="2272925"/>
              <a:ext cx="77775" cy="54250"/>
            </a:xfrm>
            <a:custGeom>
              <a:avLst/>
              <a:gdLst/>
              <a:ahLst/>
              <a:cxnLst/>
              <a:rect l="l" t="t" r="r" b="b"/>
              <a:pathLst>
                <a:path w="3111" h="2170" extrusionOk="0">
                  <a:moveTo>
                    <a:pt x="371" y="1"/>
                  </a:moveTo>
                  <a:lnTo>
                    <a:pt x="0" y="2169"/>
                  </a:lnTo>
                  <a:lnTo>
                    <a:pt x="3110" y="3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75"/>
            <p:cNvSpPr/>
            <p:nvPr/>
          </p:nvSpPr>
          <p:spPr>
            <a:xfrm>
              <a:off x="4539350" y="2079900"/>
              <a:ext cx="206875" cy="212425"/>
            </a:xfrm>
            <a:custGeom>
              <a:avLst/>
              <a:gdLst/>
              <a:ahLst/>
              <a:cxnLst/>
              <a:rect l="l" t="t" r="r" b="b"/>
              <a:pathLst>
                <a:path w="8275" h="8497" extrusionOk="0">
                  <a:moveTo>
                    <a:pt x="4103" y="1"/>
                  </a:moveTo>
                  <a:cubicBezTo>
                    <a:pt x="2905" y="1"/>
                    <a:pt x="1841" y="506"/>
                    <a:pt x="1512" y="1074"/>
                  </a:cubicBezTo>
                  <a:cubicBezTo>
                    <a:pt x="856" y="2158"/>
                    <a:pt x="0" y="7779"/>
                    <a:pt x="2796" y="8435"/>
                  </a:cubicBezTo>
                  <a:cubicBezTo>
                    <a:pt x="2989" y="8477"/>
                    <a:pt x="3178" y="8497"/>
                    <a:pt x="3362" y="8497"/>
                  </a:cubicBezTo>
                  <a:cubicBezTo>
                    <a:pt x="5814" y="8497"/>
                    <a:pt x="7419" y="5040"/>
                    <a:pt x="7419" y="5040"/>
                  </a:cubicBezTo>
                  <a:cubicBezTo>
                    <a:pt x="7419" y="5040"/>
                    <a:pt x="8275" y="3014"/>
                    <a:pt x="7247" y="1588"/>
                  </a:cubicBezTo>
                  <a:cubicBezTo>
                    <a:pt x="6391" y="419"/>
                    <a:pt x="5192" y="1"/>
                    <a:pt x="4103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75"/>
            <p:cNvSpPr/>
            <p:nvPr/>
          </p:nvSpPr>
          <p:spPr>
            <a:xfrm>
              <a:off x="4552175" y="2082750"/>
              <a:ext cx="69925" cy="50775"/>
            </a:xfrm>
            <a:custGeom>
              <a:avLst/>
              <a:gdLst/>
              <a:ahLst/>
              <a:cxnLst/>
              <a:rect l="l" t="t" r="r" b="b"/>
              <a:pathLst>
                <a:path w="2797" h="2031" extrusionOk="0">
                  <a:moveTo>
                    <a:pt x="1921" y="1"/>
                  </a:moveTo>
                  <a:cubicBezTo>
                    <a:pt x="1612" y="1"/>
                    <a:pt x="1245" y="124"/>
                    <a:pt x="914" y="361"/>
                  </a:cubicBezTo>
                  <a:cubicBezTo>
                    <a:pt x="286" y="817"/>
                    <a:pt x="1" y="1474"/>
                    <a:pt x="286" y="1873"/>
                  </a:cubicBezTo>
                  <a:cubicBezTo>
                    <a:pt x="371" y="1983"/>
                    <a:pt x="486" y="2030"/>
                    <a:pt x="621" y="2030"/>
                  </a:cubicBezTo>
                  <a:cubicBezTo>
                    <a:pt x="942" y="2030"/>
                    <a:pt x="1377" y="1766"/>
                    <a:pt x="1798" y="1445"/>
                  </a:cubicBezTo>
                  <a:cubicBezTo>
                    <a:pt x="2426" y="989"/>
                    <a:pt x="2797" y="618"/>
                    <a:pt x="2512" y="247"/>
                  </a:cubicBezTo>
                  <a:cubicBezTo>
                    <a:pt x="2384" y="81"/>
                    <a:pt x="2171" y="1"/>
                    <a:pt x="1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75"/>
            <p:cNvSpPr/>
            <p:nvPr/>
          </p:nvSpPr>
          <p:spPr>
            <a:xfrm>
              <a:off x="4557175" y="2066100"/>
              <a:ext cx="113450" cy="74900"/>
            </a:xfrm>
            <a:custGeom>
              <a:avLst/>
              <a:gdLst/>
              <a:ahLst/>
              <a:cxnLst/>
              <a:rect l="l" t="t" r="r" b="b"/>
              <a:pathLst>
                <a:path w="4538" h="2996" extrusionOk="0">
                  <a:moveTo>
                    <a:pt x="3700" y="0"/>
                  </a:moveTo>
                  <a:cubicBezTo>
                    <a:pt x="3196" y="0"/>
                    <a:pt x="2454" y="300"/>
                    <a:pt x="1712" y="827"/>
                  </a:cubicBezTo>
                  <a:cubicBezTo>
                    <a:pt x="657" y="1597"/>
                    <a:pt x="0" y="2568"/>
                    <a:pt x="314" y="2996"/>
                  </a:cubicBezTo>
                  <a:cubicBezTo>
                    <a:pt x="660" y="2660"/>
                    <a:pt x="937" y="2574"/>
                    <a:pt x="1197" y="2574"/>
                  </a:cubicBezTo>
                  <a:cubicBezTo>
                    <a:pt x="1472" y="2574"/>
                    <a:pt x="1727" y="2670"/>
                    <a:pt x="2022" y="2670"/>
                  </a:cubicBezTo>
                  <a:cubicBezTo>
                    <a:pt x="2255" y="2670"/>
                    <a:pt x="2513" y="2610"/>
                    <a:pt x="2825" y="2396"/>
                  </a:cubicBezTo>
                  <a:cubicBezTo>
                    <a:pt x="3881" y="1597"/>
                    <a:pt x="4537" y="627"/>
                    <a:pt x="4223" y="199"/>
                  </a:cubicBezTo>
                  <a:cubicBezTo>
                    <a:pt x="4115" y="64"/>
                    <a:pt x="3933" y="0"/>
                    <a:pt x="3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75"/>
            <p:cNvSpPr/>
            <p:nvPr/>
          </p:nvSpPr>
          <p:spPr>
            <a:xfrm>
              <a:off x="4701975" y="2158275"/>
              <a:ext cx="55375" cy="80150"/>
            </a:xfrm>
            <a:custGeom>
              <a:avLst/>
              <a:gdLst/>
              <a:ahLst/>
              <a:cxnLst/>
              <a:rect l="l" t="t" r="r" b="b"/>
              <a:pathLst>
                <a:path w="2215" h="3206" extrusionOk="0">
                  <a:moveTo>
                    <a:pt x="866" y="0"/>
                  </a:moveTo>
                  <a:cubicBezTo>
                    <a:pt x="784" y="0"/>
                    <a:pt x="704" y="25"/>
                    <a:pt x="628" y="79"/>
                  </a:cubicBezTo>
                  <a:cubicBezTo>
                    <a:pt x="514" y="165"/>
                    <a:pt x="457" y="279"/>
                    <a:pt x="400" y="421"/>
                  </a:cubicBezTo>
                  <a:cubicBezTo>
                    <a:pt x="1" y="1791"/>
                    <a:pt x="799" y="2847"/>
                    <a:pt x="799" y="2847"/>
                  </a:cubicBezTo>
                  <a:cubicBezTo>
                    <a:pt x="1006" y="3099"/>
                    <a:pt x="1208" y="3205"/>
                    <a:pt x="1388" y="3205"/>
                  </a:cubicBezTo>
                  <a:cubicBezTo>
                    <a:pt x="1882" y="3205"/>
                    <a:pt x="2214" y="2406"/>
                    <a:pt x="2026" y="1591"/>
                  </a:cubicBezTo>
                  <a:cubicBezTo>
                    <a:pt x="1810" y="725"/>
                    <a:pt x="1309" y="0"/>
                    <a:pt x="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75"/>
            <p:cNvSpPr/>
            <p:nvPr/>
          </p:nvSpPr>
          <p:spPr>
            <a:xfrm>
              <a:off x="4580875" y="2035825"/>
              <a:ext cx="215275" cy="156075"/>
            </a:xfrm>
            <a:custGeom>
              <a:avLst/>
              <a:gdLst/>
              <a:ahLst/>
              <a:cxnLst/>
              <a:rect l="l" t="t" r="r" b="b"/>
              <a:pathLst>
                <a:path w="8611" h="6243" extrusionOk="0">
                  <a:moveTo>
                    <a:pt x="3558" y="1"/>
                  </a:moveTo>
                  <a:cubicBezTo>
                    <a:pt x="1694" y="1"/>
                    <a:pt x="0" y="1046"/>
                    <a:pt x="23" y="2552"/>
                  </a:cubicBezTo>
                  <a:cubicBezTo>
                    <a:pt x="23" y="2951"/>
                    <a:pt x="165" y="3351"/>
                    <a:pt x="365" y="3664"/>
                  </a:cubicBezTo>
                  <a:cubicBezTo>
                    <a:pt x="1908" y="5900"/>
                    <a:pt x="3876" y="6242"/>
                    <a:pt x="4938" y="6242"/>
                  </a:cubicBezTo>
                  <a:cubicBezTo>
                    <a:pt x="5408" y="6242"/>
                    <a:pt x="5700" y="6175"/>
                    <a:pt x="5700" y="6175"/>
                  </a:cubicBezTo>
                  <a:cubicBezTo>
                    <a:pt x="8611" y="5376"/>
                    <a:pt x="7698" y="1097"/>
                    <a:pt x="5073" y="241"/>
                  </a:cubicBezTo>
                  <a:cubicBezTo>
                    <a:pt x="4576" y="77"/>
                    <a:pt x="4061" y="1"/>
                    <a:pt x="3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75"/>
            <p:cNvSpPr/>
            <p:nvPr/>
          </p:nvSpPr>
          <p:spPr>
            <a:xfrm>
              <a:off x="4699825" y="2189775"/>
              <a:ext cx="38550" cy="38250"/>
            </a:xfrm>
            <a:custGeom>
              <a:avLst/>
              <a:gdLst/>
              <a:ahLst/>
              <a:cxnLst/>
              <a:rect l="l" t="t" r="r" b="b"/>
              <a:pathLst>
                <a:path w="1542" h="1530" extrusionOk="0">
                  <a:moveTo>
                    <a:pt x="814" y="0"/>
                  </a:moveTo>
                  <a:cubicBezTo>
                    <a:pt x="572" y="0"/>
                    <a:pt x="313" y="102"/>
                    <a:pt x="144" y="246"/>
                  </a:cubicBezTo>
                  <a:lnTo>
                    <a:pt x="1" y="1529"/>
                  </a:lnTo>
                  <a:cubicBezTo>
                    <a:pt x="372" y="1501"/>
                    <a:pt x="1542" y="1330"/>
                    <a:pt x="1428" y="531"/>
                  </a:cubicBezTo>
                  <a:cubicBezTo>
                    <a:pt x="1366" y="144"/>
                    <a:pt x="1102" y="0"/>
                    <a:pt x="814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75"/>
            <p:cNvSpPr/>
            <p:nvPr/>
          </p:nvSpPr>
          <p:spPr>
            <a:xfrm>
              <a:off x="4705550" y="2197500"/>
              <a:ext cx="22850" cy="10550"/>
            </a:xfrm>
            <a:custGeom>
              <a:avLst/>
              <a:gdLst/>
              <a:ahLst/>
              <a:cxnLst/>
              <a:rect l="l" t="t" r="r" b="b"/>
              <a:pathLst>
                <a:path w="914" h="422" extrusionOk="0">
                  <a:moveTo>
                    <a:pt x="546" y="0"/>
                  </a:moveTo>
                  <a:cubicBezTo>
                    <a:pt x="377" y="0"/>
                    <a:pt x="177" y="64"/>
                    <a:pt x="29" y="307"/>
                  </a:cubicBezTo>
                  <a:cubicBezTo>
                    <a:pt x="0" y="336"/>
                    <a:pt x="0" y="365"/>
                    <a:pt x="57" y="422"/>
                  </a:cubicBezTo>
                  <a:cubicBezTo>
                    <a:pt x="86" y="422"/>
                    <a:pt x="86" y="422"/>
                    <a:pt x="143" y="365"/>
                  </a:cubicBezTo>
                  <a:cubicBezTo>
                    <a:pt x="273" y="170"/>
                    <a:pt x="420" y="117"/>
                    <a:pt x="547" y="117"/>
                  </a:cubicBezTo>
                  <a:cubicBezTo>
                    <a:pt x="701" y="117"/>
                    <a:pt x="825" y="193"/>
                    <a:pt x="856" y="193"/>
                  </a:cubicBezTo>
                  <a:cubicBezTo>
                    <a:pt x="885" y="193"/>
                    <a:pt x="913" y="193"/>
                    <a:pt x="913" y="165"/>
                  </a:cubicBezTo>
                  <a:cubicBezTo>
                    <a:pt x="913" y="136"/>
                    <a:pt x="913" y="79"/>
                    <a:pt x="885" y="79"/>
                  </a:cubicBezTo>
                  <a:cubicBezTo>
                    <a:pt x="885" y="79"/>
                    <a:pt x="735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75"/>
            <p:cNvSpPr/>
            <p:nvPr/>
          </p:nvSpPr>
          <p:spPr>
            <a:xfrm>
              <a:off x="4572150" y="2185200"/>
              <a:ext cx="22850" cy="40250"/>
            </a:xfrm>
            <a:custGeom>
              <a:avLst/>
              <a:gdLst/>
              <a:ahLst/>
              <a:cxnLst/>
              <a:rect l="l" t="t" r="r" b="b"/>
              <a:pathLst>
                <a:path w="914" h="1610" extrusionOk="0">
                  <a:moveTo>
                    <a:pt x="857" y="1"/>
                  </a:moveTo>
                  <a:cubicBezTo>
                    <a:pt x="828" y="1"/>
                    <a:pt x="800" y="1"/>
                    <a:pt x="800" y="58"/>
                  </a:cubicBezTo>
                  <a:lnTo>
                    <a:pt x="486" y="799"/>
                  </a:lnTo>
                  <a:cubicBezTo>
                    <a:pt x="286" y="799"/>
                    <a:pt x="58" y="857"/>
                    <a:pt x="1" y="1142"/>
                  </a:cubicBezTo>
                  <a:cubicBezTo>
                    <a:pt x="1" y="1484"/>
                    <a:pt x="400" y="1541"/>
                    <a:pt x="543" y="1570"/>
                  </a:cubicBezTo>
                  <a:cubicBezTo>
                    <a:pt x="543" y="1595"/>
                    <a:pt x="549" y="1610"/>
                    <a:pt x="560" y="1610"/>
                  </a:cubicBezTo>
                  <a:cubicBezTo>
                    <a:pt x="574" y="1610"/>
                    <a:pt x="597" y="1588"/>
                    <a:pt x="628" y="1541"/>
                  </a:cubicBezTo>
                  <a:cubicBezTo>
                    <a:pt x="628" y="1541"/>
                    <a:pt x="657" y="1541"/>
                    <a:pt x="657" y="1513"/>
                  </a:cubicBezTo>
                  <a:cubicBezTo>
                    <a:pt x="657" y="1513"/>
                    <a:pt x="657" y="1484"/>
                    <a:pt x="628" y="1484"/>
                  </a:cubicBezTo>
                  <a:cubicBezTo>
                    <a:pt x="628" y="1484"/>
                    <a:pt x="86" y="1427"/>
                    <a:pt x="115" y="1142"/>
                  </a:cubicBezTo>
                  <a:cubicBezTo>
                    <a:pt x="143" y="914"/>
                    <a:pt x="543" y="914"/>
                    <a:pt x="543" y="914"/>
                  </a:cubicBezTo>
                  <a:lnTo>
                    <a:pt x="571" y="857"/>
                  </a:lnTo>
                  <a:lnTo>
                    <a:pt x="914" y="86"/>
                  </a:lnTo>
                  <a:cubicBezTo>
                    <a:pt x="914" y="58"/>
                    <a:pt x="914" y="1"/>
                    <a:pt x="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75"/>
            <p:cNvSpPr/>
            <p:nvPr/>
          </p:nvSpPr>
          <p:spPr>
            <a:xfrm>
              <a:off x="4567750" y="2180650"/>
              <a:ext cx="12825" cy="10550"/>
            </a:xfrm>
            <a:custGeom>
              <a:avLst/>
              <a:gdLst/>
              <a:ahLst/>
              <a:cxnLst/>
              <a:rect l="l" t="t" r="r" b="b"/>
              <a:pathLst>
                <a:path w="513" h="422" extrusionOk="0">
                  <a:moveTo>
                    <a:pt x="264" y="1"/>
                  </a:moveTo>
                  <a:cubicBezTo>
                    <a:pt x="136" y="1"/>
                    <a:pt x="0" y="100"/>
                    <a:pt x="34" y="268"/>
                  </a:cubicBezTo>
                  <a:cubicBezTo>
                    <a:pt x="69" y="373"/>
                    <a:pt x="162" y="421"/>
                    <a:pt x="253" y="421"/>
                  </a:cubicBezTo>
                  <a:cubicBezTo>
                    <a:pt x="384" y="421"/>
                    <a:pt x="512" y="322"/>
                    <a:pt x="462" y="154"/>
                  </a:cubicBezTo>
                  <a:cubicBezTo>
                    <a:pt x="439" y="49"/>
                    <a:pt x="353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75"/>
            <p:cNvSpPr/>
            <p:nvPr/>
          </p:nvSpPr>
          <p:spPr>
            <a:xfrm>
              <a:off x="4607975" y="2183925"/>
              <a:ext cx="12825" cy="10825"/>
            </a:xfrm>
            <a:custGeom>
              <a:avLst/>
              <a:gdLst/>
              <a:ahLst/>
              <a:cxnLst/>
              <a:rect l="l" t="t" r="r" b="b"/>
              <a:pathLst>
                <a:path w="513" h="433" extrusionOk="0">
                  <a:moveTo>
                    <a:pt x="265" y="0"/>
                  </a:moveTo>
                  <a:cubicBezTo>
                    <a:pt x="132" y="0"/>
                    <a:pt x="0" y="110"/>
                    <a:pt x="51" y="280"/>
                  </a:cubicBezTo>
                  <a:cubicBezTo>
                    <a:pt x="75" y="385"/>
                    <a:pt x="160" y="433"/>
                    <a:pt x="250" y="433"/>
                  </a:cubicBezTo>
                  <a:cubicBezTo>
                    <a:pt x="378" y="433"/>
                    <a:pt x="513" y="334"/>
                    <a:pt x="479" y="166"/>
                  </a:cubicBezTo>
                  <a:cubicBezTo>
                    <a:pt x="445" y="50"/>
                    <a:pt x="354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75"/>
            <p:cNvSpPr/>
            <p:nvPr/>
          </p:nvSpPr>
          <p:spPr>
            <a:xfrm>
              <a:off x="4584275" y="2228975"/>
              <a:ext cx="25750" cy="15900"/>
            </a:xfrm>
            <a:custGeom>
              <a:avLst/>
              <a:gdLst/>
              <a:ahLst/>
              <a:cxnLst/>
              <a:rect l="l" t="t" r="r" b="b"/>
              <a:pathLst>
                <a:path w="1030" h="636" extrusionOk="0">
                  <a:moveTo>
                    <a:pt x="736" y="1"/>
                  </a:moveTo>
                  <a:cubicBezTo>
                    <a:pt x="694" y="1"/>
                    <a:pt x="648" y="15"/>
                    <a:pt x="600" y="47"/>
                  </a:cubicBezTo>
                  <a:cubicBezTo>
                    <a:pt x="486" y="133"/>
                    <a:pt x="286" y="190"/>
                    <a:pt x="143" y="190"/>
                  </a:cubicBezTo>
                  <a:cubicBezTo>
                    <a:pt x="58" y="190"/>
                    <a:pt x="1" y="332"/>
                    <a:pt x="58" y="389"/>
                  </a:cubicBezTo>
                  <a:cubicBezTo>
                    <a:pt x="86" y="475"/>
                    <a:pt x="172" y="504"/>
                    <a:pt x="200" y="532"/>
                  </a:cubicBezTo>
                  <a:cubicBezTo>
                    <a:pt x="308" y="604"/>
                    <a:pt x="426" y="635"/>
                    <a:pt x="536" y="635"/>
                  </a:cubicBezTo>
                  <a:cubicBezTo>
                    <a:pt x="690" y="635"/>
                    <a:pt x="831" y="575"/>
                    <a:pt x="914" y="475"/>
                  </a:cubicBezTo>
                  <a:lnTo>
                    <a:pt x="914" y="475"/>
                  </a:lnTo>
                  <a:cubicBezTo>
                    <a:pt x="904" y="485"/>
                    <a:pt x="898" y="488"/>
                    <a:pt x="895" y="488"/>
                  </a:cubicBezTo>
                  <a:cubicBezTo>
                    <a:pt x="888" y="488"/>
                    <a:pt x="895" y="475"/>
                    <a:pt x="914" y="475"/>
                  </a:cubicBezTo>
                  <a:cubicBezTo>
                    <a:pt x="1030" y="266"/>
                    <a:pt x="919" y="1"/>
                    <a:pt x="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75"/>
            <p:cNvSpPr/>
            <p:nvPr/>
          </p:nvSpPr>
          <p:spPr>
            <a:xfrm>
              <a:off x="4624225" y="2205025"/>
              <a:ext cx="14300" cy="12675"/>
            </a:xfrm>
            <a:custGeom>
              <a:avLst/>
              <a:gdLst/>
              <a:ahLst/>
              <a:cxnLst/>
              <a:rect l="l" t="t" r="r" b="b"/>
              <a:pathLst>
                <a:path w="572" h="507" extrusionOk="0">
                  <a:moveTo>
                    <a:pt x="259" y="1"/>
                  </a:moveTo>
                  <a:cubicBezTo>
                    <a:pt x="137" y="1"/>
                    <a:pt x="29" y="82"/>
                    <a:pt x="29" y="206"/>
                  </a:cubicBezTo>
                  <a:cubicBezTo>
                    <a:pt x="1" y="349"/>
                    <a:pt x="115" y="463"/>
                    <a:pt x="257" y="491"/>
                  </a:cubicBezTo>
                  <a:cubicBezTo>
                    <a:pt x="283" y="502"/>
                    <a:pt x="307" y="506"/>
                    <a:pt x="329" y="506"/>
                  </a:cubicBezTo>
                  <a:cubicBezTo>
                    <a:pt x="430" y="506"/>
                    <a:pt x="496" y="409"/>
                    <a:pt x="543" y="292"/>
                  </a:cubicBezTo>
                  <a:cubicBezTo>
                    <a:pt x="571" y="149"/>
                    <a:pt x="457" y="35"/>
                    <a:pt x="314" y="6"/>
                  </a:cubicBezTo>
                  <a:cubicBezTo>
                    <a:pt x="296" y="3"/>
                    <a:pt x="27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75"/>
            <p:cNvSpPr/>
            <p:nvPr/>
          </p:nvSpPr>
          <p:spPr>
            <a:xfrm>
              <a:off x="4671300" y="1989050"/>
              <a:ext cx="169800" cy="169775"/>
            </a:xfrm>
            <a:custGeom>
              <a:avLst/>
              <a:gdLst/>
              <a:ahLst/>
              <a:cxnLst/>
              <a:rect l="l" t="t" r="r" b="b"/>
              <a:pathLst>
                <a:path w="6792" h="6791" extrusionOk="0">
                  <a:moveTo>
                    <a:pt x="3396" y="0"/>
                  </a:moveTo>
                  <a:cubicBezTo>
                    <a:pt x="1513" y="0"/>
                    <a:pt x="1" y="1512"/>
                    <a:pt x="1" y="3396"/>
                  </a:cubicBezTo>
                  <a:cubicBezTo>
                    <a:pt x="1" y="5279"/>
                    <a:pt x="1513" y="6791"/>
                    <a:pt x="3396" y="6791"/>
                  </a:cubicBezTo>
                  <a:cubicBezTo>
                    <a:pt x="5251" y="6791"/>
                    <a:pt x="6791" y="5279"/>
                    <a:pt x="6791" y="3396"/>
                  </a:cubicBezTo>
                  <a:cubicBezTo>
                    <a:pt x="6791" y="1512"/>
                    <a:pt x="5251" y="0"/>
                    <a:pt x="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75"/>
            <p:cNvSpPr/>
            <p:nvPr/>
          </p:nvSpPr>
          <p:spPr>
            <a:xfrm>
              <a:off x="4782575" y="1953375"/>
              <a:ext cx="66375" cy="66375"/>
            </a:xfrm>
            <a:custGeom>
              <a:avLst/>
              <a:gdLst/>
              <a:ahLst/>
              <a:cxnLst/>
              <a:rect l="l" t="t" r="r" b="b"/>
              <a:pathLst>
                <a:path w="2655" h="2655" extrusionOk="0">
                  <a:moveTo>
                    <a:pt x="1342" y="1"/>
                  </a:moveTo>
                  <a:cubicBezTo>
                    <a:pt x="628" y="1"/>
                    <a:pt x="1" y="628"/>
                    <a:pt x="1" y="1342"/>
                  </a:cubicBezTo>
                  <a:cubicBezTo>
                    <a:pt x="1" y="2083"/>
                    <a:pt x="628" y="2654"/>
                    <a:pt x="1342" y="2654"/>
                  </a:cubicBezTo>
                  <a:cubicBezTo>
                    <a:pt x="2084" y="2654"/>
                    <a:pt x="2654" y="2055"/>
                    <a:pt x="2654" y="1342"/>
                  </a:cubicBezTo>
                  <a:cubicBezTo>
                    <a:pt x="2654" y="628"/>
                    <a:pt x="2055" y="1"/>
                    <a:pt x="1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75"/>
            <p:cNvSpPr/>
            <p:nvPr/>
          </p:nvSpPr>
          <p:spPr>
            <a:xfrm>
              <a:off x="4691275" y="2006875"/>
              <a:ext cx="161225" cy="155525"/>
            </a:xfrm>
            <a:custGeom>
              <a:avLst/>
              <a:gdLst/>
              <a:ahLst/>
              <a:cxnLst/>
              <a:rect l="l" t="t" r="r" b="b"/>
              <a:pathLst>
                <a:path w="6449" h="6221" extrusionOk="0">
                  <a:moveTo>
                    <a:pt x="4480" y="1"/>
                  </a:moveTo>
                  <a:cubicBezTo>
                    <a:pt x="4452" y="1"/>
                    <a:pt x="4423" y="1"/>
                    <a:pt x="4423" y="58"/>
                  </a:cubicBezTo>
                  <a:cubicBezTo>
                    <a:pt x="4423" y="86"/>
                    <a:pt x="4423" y="115"/>
                    <a:pt x="4452" y="115"/>
                  </a:cubicBezTo>
                  <a:cubicBezTo>
                    <a:pt x="4452" y="115"/>
                    <a:pt x="5022" y="371"/>
                    <a:pt x="5479" y="971"/>
                  </a:cubicBezTo>
                  <a:cubicBezTo>
                    <a:pt x="6078" y="1770"/>
                    <a:pt x="6221" y="2825"/>
                    <a:pt x="5907" y="3995"/>
                  </a:cubicBezTo>
                  <a:cubicBezTo>
                    <a:pt x="5593" y="5222"/>
                    <a:pt x="4509" y="5907"/>
                    <a:pt x="2711" y="6078"/>
                  </a:cubicBezTo>
                  <a:cubicBezTo>
                    <a:pt x="2462" y="6099"/>
                    <a:pt x="2216" y="6107"/>
                    <a:pt x="1980" y="6107"/>
                  </a:cubicBezTo>
                  <a:cubicBezTo>
                    <a:pt x="917" y="6107"/>
                    <a:pt x="58" y="5935"/>
                    <a:pt x="58" y="5935"/>
                  </a:cubicBezTo>
                  <a:cubicBezTo>
                    <a:pt x="29" y="5935"/>
                    <a:pt x="1" y="5935"/>
                    <a:pt x="1" y="5964"/>
                  </a:cubicBezTo>
                  <a:cubicBezTo>
                    <a:pt x="1" y="5992"/>
                    <a:pt x="1" y="6049"/>
                    <a:pt x="29" y="6049"/>
                  </a:cubicBezTo>
                  <a:cubicBezTo>
                    <a:pt x="58" y="6049"/>
                    <a:pt x="885" y="6221"/>
                    <a:pt x="1941" y="6221"/>
                  </a:cubicBezTo>
                  <a:cubicBezTo>
                    <a:pt x="2198" y="6221"/>
                    <a:pt x="2454" y="6221"/>
                    <a:pt x="2711" y="6192"/>
                  </a:cubicBezTo>
                  <a:cubicBezTo>
                    <a:pt x="4509" y="6049"/>
                    <a:pt x="5650" y="5279"/>
                    <a:pt x="6021" y="4052"/>
                  </a:cubicBezTo>
                  <a:cubicBezTo>
                    <a:pt x="6449" y="2483"/>
                    <a:pt x="5964" y="1484"/>
                    <a:pt x="5564" y="914"/>
                  </a:cubicBezTo>
                  <a:cubicBezTo>
                    <a:pt x="5051" y="286"/>
                    <a:pt x="4480" y="58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75"/>
            <p:cNvSpPr/>
            <p:nvPr/>
          </p:nvSpPr>
          <p:spPr>
            <a:xfrm>
              <a:off x="4776875" y="1951950"/>
              <a:ext cx="19275" cy="52800"/>
            </a:xfrm>
            <a:custGeom>
              <a:avLst/>
              <a:gdLst/>
              <a:ahLst/>
              <a:cxnLst/>
              <a:rect l="l" t="t" r="r" b="b"/>
              <a:pathLst>
                <a:path w="771" h="2112" extrusionOk="0">
                  <a:moveTo>
                    <a:pt x="714" y="1"/>
                  </a:moveTo>
                  <a:cubicBezTo>
                    <a:pt x="657" y="1"/>
                    <a:pt x="229" y="257"/>
                    <a:pt x="86" y="742"/>
                  </a:cubicBezTo>
                  <a:cubicBezTo>
                    <a:pt x="0" y="1142"/>
                    <a:pt x="57" y="1598"/>
                    <a:pt x="343" y="2055"/>
                  </a:cubicBezTo>
                  <a:cubicBezTo>
                    <a:pt x="371" y="2055"/>
                    <a:pt x="371" y="2112"/>
                    <a:pt x="428" y="2112"/>
                  </a:cubicBezTo>
                  <a:cubicBezTo>
                    <a:pt x="485" y="2055"/>
                    <a:pt x="485" y="2026"/>
                    <a:pt x="457" y="2026"/>
                  </a:cubicBezTo>
                  <a:cubicBezTo>
                    <a:pt x="200" y="1570"/>
                    <a:pt x="143" y="1170"/>
                    <a:pt x="200" y="771"/>
                  </a:cubicBezTo>
                  <a:cubicBezTo>
                    <a:pt x="343" y="314"/>
                    <a:pt x="742" y="86"/>
                    <a:pt x="742" y="86"/>
                  </a:cubicBezTo>
                  <a:cubicBezTo>
                    <a:pt x="771" y="86"/>
                    <a:pt x="771" y="58"/>
                    <a:pt x="771" y="29"/>
                  </a:cubicBezTo>
                  <a:cubicBezTo>
                    <a:pt x="771" y="1"/>
                    <a:pt x="742" y="1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75"/>
            <p:cNvSpPr/>
            <p:nvPr/>
          </p:nvSpPr>
          <p:spPr>
            <a:xfrm>
              <a:off x="4764025" y="2156675"/>
              <a:ext cx="20725" cy="57075"/>
            </a:xfrm>
            <a:custGeom>
              <a:avLst/>
              <a:gdLst/>
              <a:ahLst/>
              <a:cxnLst/>
              <a:rect l="l" t="t" r="r" b="b"/>
              <a:pathLst>
                <a:path w="829" h="2283" extrusionOk="0">
                  <a:moveTo>
                    <a:pt x="286" y="0"/>
                  </a:moveTo>
                  <a:cubicBezTo>
                    <a:pt x="258" y="0"/>
                    <a:pt x="258" y="57"/>
                    <a:pt x="258" y="86"/>
                  </a:cubicBezTo>
                  <a:cubicBezTo>
                    <a:pt x="686" y="1341"/>
                    <a:pt x="29" y="2197"/>
                    <a:pt x="29" y="2197"/>
                  </a:cubicBezTo>
                  <a:cubicBezTo>
                    <a:pt x="1" y="2226"/>
                    <a:pt x="1" y="2254"/>
                    <a:pt x="29" y="2283"/>
                  </a:cubicBezTo>
                  <a:lnTo>
                    <a:pt x="86" y="2283"/>
                  </a:lnTo>
                  <a:cubicBezTo>
                    <a:pt x="86" y="2283"/>
                    <a:pt x="99" y="2270"/>
                    <a:pt x="108" y="2270"/>
                  </a:cubicBezTo>
                  <a:cubicBezTo>
                    <a:pt x="112" y="2270"/>
                    <a:pt x="115" y="2273"/>
                    <a:pt x="115" y="2283"/>
                  </a:cubicBezTo>
                  <a:cubicBezTo>
                    <a:pt x="143" y="2254"/>
                    <a:pt x="828" y="1370"/>
                    <a:pt x="372" y="29"/>
                  </a:cubicBezTo>
                  <a:cubicBezTo>
                    <a:pt x="372" y="0"/>
                    <a:pt x="315" y="0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75"/>
            <p:cNvSpPr/>
            <p:nvPr/>
          </p:nvSpPr>
          <p:spPr>
            <a:xfrm>
              <a:off x="4577150" y="2255275"/>
              <a:ext cx="115575" cy="39800"/>
            </a:xfrm>
            <a:custGeom>
              <a:avLst/>
              <a:gdLst/>
              <a:ahLst/>
              <a:cxnLst/>
              <a:rect l="l" t="t" r="r" b="b"/>
              <a:pathLst>
                <a:path w="4623" h="1592" extrusionOk="0">
                  <a:moveTo>
                    <a:pt x="4537" y="1"/>
                  </a:moveTo>
                  <a:cubicBezTo>
                    <a:pt x="4516" y="1"/>
                    <a:pt x="4494" y="8"/>
                    <a:pt x="4480" y="22"/>
                  </a:cubicBezTo>
                  <a:cubicBezTo>
                    <a:pt x="4454" y="22"/>
                    <a:pt x="3425" y="1431"/>
                    <a:pt x="1940" y="1431"/>
                  </a:cubicBezTo>
                  <a:cubicBezTo>
                    <a:pt x="1801" y="1431"/>
                    <a:pt x="1659" y="1419"/>
                    <a:pt x="1513" y="1392"/>
                  </a:cubicBezTo>
                  <a:cubicBezTo>
                    <a:pt x="942" y="1278"/>
                    <a:pt x="428" y="935"/>
                    <a:pt x="143" y="564"/>
                  </a:cubicBezTo>
                  <a:cubicBezTo>
                    <a:pt x="105" y="564"/>
                    <a:pt x="80" y="539"/>
                    <a:pt x="59" y="539"/>
                  </a:cubicBezTo>
                  <a:cubicBezTo>
                    <a:pt x="48" y="539"/>
                    <a:pt x="38" y="545"/>
                    <a:pt x="29" y="564"/>
                  </a:cubicBezTo>
                  <a:cubicBezTo>
                    <a:pt x="29" y="593"/>
                    <a:pt x="0" y="621"/>
                    <a:pt x="29" y="678"/>
                  </a:cubicBezTo>
                  <a:cubicBezTo>
                    <a:pt x="314" y="1078"/>
                    <a:pt x="885" y="1449"/>
                    <a:pt x="1484" y="1563"/>
                  </a:cubicBezTo>
                  <a:cubicBezTo>
                    <a:pt x="1627" y="1591"/>
                    <a:pt x="1798" y="1591"/>
                    <a:pt x="1941" y="1591"/>
                  </a:cubicBezTo>
                  <a:cubicBezTo>
                    <a:pt x="3510" y="1591"/>
                    <a:pt x="4594" y="136"/>
                    <a:pt x="4594" y="136"/>
                  </a:cubicBezTo>
                  <a:cubicBezTo>
                    <a:pt x="4623" y="79"/>
                    <a:pt x="4623" y="51"/>
                    <a:pt x="4594" y="22"/>
                  </a:cubicBezTo>
                  <a:cubicBezTo>
                    <a:pt x="4580" y="8"/>
                    <a:pt x="4558" y="1"/>
                    <a:pt x="4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75"/>
            <p:cNvSpPr/>
            <p:nvPr/>
          </p:nvSpPr>
          <p:spPr>
            <a:xfrm>
              <a:off x="4437350" y="2758475"/>
              <a:ext cx="172625" cy="102400"/>
            </a:xfrm>
            <a:custGeom>
              <a:avLst/>
              <a:gdLst/>
              <a:ahLst/>
              <a:cxnLst/>
              <a:rect l="l" t="t" r="r" b="b"/>
              <a:pathLst>
                <a:path w="6905" h="4096" extrusionOk="0">
                  <a:moveTo>
                    <a:pt x="3380" y="0"/>
                  </a:moveTo>
                  <a:cubicBezTo>
                    <a:pt x="3208" y="0"/>
                    <a:pt x="3100" y="9"/>
                    <a:pt x="3082" y="9"/>
                  </a:cubicBezTo>
                  <a:cubicBezTo>
                    <a:pt x="2939" y="9"/>
                    <a:pt x="2796" y="123"/>
                    <a:pt x="2739" y="266"/>
                  </a:cubicBezTo>
                  <a:cubicBezTo>
                    <a:pt x="2682" y="323"/>
                    <a:pt x="2654" y="437"/>
                    <a:pt x="2654" y="551"/>
                  </a:cubicBezTo>
                  <a:cubicBezTo>
                    <a:pt x="2682" y="780"/>
                    <a:pt x="2768" y="837"/>
                    <a:pt x="3196" y="979"/>
                  </a:cubicBezTo>
                  <a:cubicBezTo>
                    <a:pt x="3196" y="979"/>
                    <a:pt x="3253" y="1008"/>
                    <a:pt x="3367" y="1036"/>
                  </a:cubicBezTo>
                  <a:cubicBezTo>
                    <a:pt x="2882" y="979"/>
                    <a:pt x="2340" y="780"/>
                    <a:pt x="1826" y="409"/>
                  </a:cubicBezTo>
                  <a:cubicBezTo>
                    <a:pt x="1674" y="256"/>
                    <a:pt x="1504" y="104"/>
                    <a:pt x="1344" y="104"/>
                  </a:cubicBezTo>
                  <a:cubicBezTo>
                    <a:pt x="1294" y="104"/>
                    <a:pt x="1246" y="118"/>
                    <a:pt x="1198" y="152"/>
                  </a:cubicBezTo>
                  <a:cubicBezTo>
                    <a:pt x="1113" y="181"/>
                    <a:pt x="1084" y="266"/>
                    <a:pt x="1056" y="323"/>
                  </a:cubicBezTo>
                  <a:cubicBezTo>
                    <a:pt x="970" y="437"/>
                    <a:pt x="970" y="551"/>
                    <a:pt x="1027" y="637"/>
                  </a:cubicBezTo>
                  <a:cubicBezTo>
                    <a:pt x="926" y="576"/>
                    <a:pt x="783" y="516"/>
                    <a:pt x="647" y="516"/>
                  </a:cubicBezTo>
                  <a:cubicBezTo>
                    <a:pt x="590" y="516"/>
                    <a:pt x="535" y="526"/>
                    <a:pt x="485" y="551"/>
                  </a:cubicBezTo>
                  <a:cubicBezTo>
                    <a:pt x="371" y="580"/>
                    <a:pt x="314" y="637"/>
                    <a:pt x="257" y="723"/>
                  </a:cubicBezTo>
                  <a:cubicBezTo>
                    <a:pt x="200" y="837"/>
                    <a:pt x="200" y="979"/>
                    <a:pt x="257" y="1122"/>
                  </a:cubicBezTo>
                  <a:cubicBezTo>
                    <a:pt x="314" y="1208"/>
                    <a:pt x="371" y="1293"/>
                    <a:pt x="400" y="1350"/>
                  </a:cubicBezTo>
                  <a:cubicBezTo>
                    <a:pt x="342" y="1350"/>
                    <a:pt x="257" y="1350"/>
                    <a:pt x="200" y="1436"/>
                  </a:cubicBezTo>
                  <a:cubicBezTo>
                    <a:pt x="143" y="1464"/>
                    <a:pt x="114" y="1493"/>
                    <a:pt x="114" y="1550"/>
                  </a:cubicBezTo>
                  <a:cubicBezTo>
                    <a:pt x="0" y="1721"/>
                    <a:pt x="57" y="1921"/>
                    <a:pt x="200" y="2121"/>
                  </a:cubicBezTo>
                  <a:lnTo>
                    <a:pt x="485" y="2406"/>
                  </a:lnTo>
                  <a:cubicBezTo>
                    <a:pt x="514" y="2577"/>
                    <a:pt x="542" y="2805"/>
                    <a:pt x="685" y="2948"/>
                  </a:cubicBezTo>
                  <a:cubicBezTo>
                    <a:pt x="1541" y="3804"/>
                    <a:pt x="2654" y="4032"/>
                    <a:pt x="3395" y="4089"/>
                  </a:cubicBezTo>
                  <a:cubicBezTo>
                    <a:pt x="3469" y="4093"/>
                    <a:pt x="3539" y="4095"/>
                    <a:pt x="3605" y="4095"/>
                  </a:cubicBezTo>
                  <a:cubicBezTo>
                    <a:pt x="4001" y="4095"/>
                    <a:pt x="4260" y="4032"/>
                    <a:pt x="4308" y="4032"/>
                  </a:cubicBezTo>
                  <a:lnTo>
                    <a:pt x="4366" y="4032"/>
                  </a:lnTo>
                  <a:cubicBezTo>
                    <a:pt x="5107" y="3947"/>
                    <a:pt x="6163" y="3576"/>
                    <a:pt x="6734" y="2463"/>
                  </a:cubicBezTo>
                  <a:cubicBezTo>
                    <a:pt x="6905" y="2121"/>
                    <a:pt x="6905" y="1835"/>
                    <a:pt x="6791" y="1607"/>
                  </a:cubicBezTo>
                  <a:cubicBezTo>
                    <a:pt x="6791" y="1493"/>
                    <a:pt x="6762" y="1379"/>
                    <a:pt x="6648" y="1293"/>
                  </a:cubicBezTo>
                  <a:cubicBezTo>
                    <a:pt x="5547" y="124"/>
                    <a:pt x="4020" y="0"/>
                    <a:pt x="3380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75"/>
            <p:cNvSpPr/>
            <p:nvPr/>
          </p:nvSpPr>
          <p:spPr>
            <a:xfrm>
              <a:off x="4710525" y="2647350"/>
              <a:ext cx="144125" cy="55500"/>
            </a:xfrm>
            <a:custGeom>
              <a:avLst/>
              <a:gdLst/>
              <a:ahLst/>
              <a:cxnLst/>
              <a:rect l="l" t="t" r="r" b="b"/>
              <a:pathLst>
                <a:path w="5765" h="2220" extrusionOk="0">
                  <a:moveTo>
                    <a:pt x="3577" y="0"/>
                  </a:moveTo>
                  <a:cubicBezTo>
                    <a:pt x="3289" y="0"/>
                    <a:pt x="2987" y="19"/>
                    <a:pt x="2683" y="60"/>
                  </a:cubicBezTo>
                  <a:cubicBezTo>
                    <a:pt x="1171" y="317"/>
                    <a:pt x="1" y="1145"/>
                    <a:pt x="87" y="1687"/>
                  </a:cubicBezTo>
                  <a:cubicBezTo>
                    <a:pt x="144" y="2067"/>
                    <a:pt x="759" y="2219"/>
                    <a:pt x="1602" y="2219"/>
                  </a:cubicBezTo>
                  <a:cubicBezTo>
                    <a:pt x="2024" y="2219"/>
                    <a:pt x="2502" y="2181"/>
                    <a:pt x="2997" y="2115"/>
                  </a:cubicBezTo>
                  <a:cubicBezTo>
                    <a:pt x="4509" y="1858"/>
                    <a:pt x="5764" y="1316"/>
                    <a:pt x="5707" y="745"/>
                  </a:cubicBezTo>
                  <a:cubicBezTo>
                    <a:pt x="5617" y="291"/>
                    <a:pt x="4696" y="0"/>
                    <a:pt x="3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75"/>
            <p:cNvSpPr/>
            <p:nvPr/>
          </p:nvSpPr>
          <p:spPr>
            <a:xfrm>
              <a:off x="4499400" y="2451225"/>
              <a:ext cx="339325" cy="411050"/>
            </a:xfrm>
            <a:custGeom>
              <a:avLst/>
              <a:gdLst/>
              <a:ahLst/>
              <a:cxnLst/>
              <a:rect l="l" t="t" r="r" b="b"/>
              <a:pathLst>
                <a:path w="13573" h="16442" extrusionOk="0">
                  <a:moveTo>
                    <a:pt x="10152" y="0"/>
                  </a:moveTo>
                  <a:cubicBezTo>
                    <a:pt x="10092" y="0"/>
                    <a:pt x="10037" y="2"/>
                    <a:pt x="9987" y="2"/>
                  </a:cubicBezTo>
                  <a:cubicBezTo>
                    <a:pt x="8589" y="145"/>
                    <a:pt x="7704" y="1543"/>
                    <a:pt x="8046" y="2855"/>
                  </a:cubicBezTo>
                  <a:cubicBezTo>
                    <a:pt x="8674" y="5024"/>
                    <a:pt x="9188" y="7420"/>
                    <a:pt x="9416" y="9332"/>
                  </a:cubicBezTo>
                  <a:lnTo>
                    <a:pt x="9473" y="9931"/>
                  </a:lnTo>
                  <a:cubicBezTo>
                    <a:pt x="9530" y="10159"/>
                    <a:pt x="9530" y="10331"/>
                    <a:pt x="9473" y="10559"/>
                  </a:cubicBezTo>
                  <a:cubicBezTo>
                    <a:pt x="9416" y="10759"/>
                    <a:pt x="9302" y="10930"/>
                    <a:pt x="9159" y="11130"/>
                  </a:cubicBezTo>
                  <a:lnTo>
                    <a:pt x="8902" y="11358"/>
                  </a:lnTo>
                  <a:cubicBezTo>
                    <a:pt x="8902" y="11358"/>
                    <a:pt x="8874" y="11358"/>
                    <a:pt x="8874" y="11415"/>
                  </a:cubicBezTo>
                  <a:cubicBezTo>
                    <a:pt x="8845" y="11443"/>
                    <a:pt x="8817" y="11443"/>
                    <a:pt x="8760" y="11472"/>
                  </a:cubicBezTo>
                  <a:cubicBezTo>
                    <a:pt x="8731" y="11472"/>
                    <a:pt x="8703" y="11500"/>
                    <a:pt x="8703" y="11500"/>
                  </a:cubicBezTo>
                  <a:cubicBezTo>
                    <a:pt x="8703" y="11500"/>
                    <a:pt x="8674" y="11500"/>
                    <a:pt x="8674" y="11557"/>
                  </a:cubicBezTo>
                  <a:lnTo>
                    <a:pt x="8637" y="11557"/>
                  </a:lnTo>
                  <a:cubicBezTo>
                    <a:pt x="8649" y="11553"/>
                    <a:pt x="8660" y="11547"/>
                    <a:pt x="8658" y="11547"/>
                  </a:cubicBezTo>
                  <a:lnTo>
                    <a:pt x="8658" y="11547"/>
                  </a:lnTo>
                  <a:cubicBezTo>
                    <a:pt x="8656" y="11547"/>
                    <a:pt x="8648" y="11550"/>
                    <a:pt x="8628" y="11557"/>
                  </a:cubicBezTo>
                  <a:lnTo>
                    <a:pt x="8617" y="11557"/>
                  </a:lnTo>
                  <a:cubicBezTo>
                    <a:pt x="8614" y="11561"/>
                    <a:pt x="8613" y="11562"/>
                    <a:pt x="8614" y="11563"/>
                  </a:cubicBezTo>
                  <a:lnTo>
                    <a:pt x="8614" y="11563"/>
                  </a:lnTo>
                  <a:cubicBezTo>
                    <a:pt x="8600" y="11569"/>
                    <a:pt x="8583" y="11576"/>
                    <a:pt x="8560" y="11586"/>
                  </a:cubicBezTo>
                  <a:cubicBezTo>
                    <a:pt x="8525" y="11595"/>
                    <a:pt x="8507" y="11598"/>
                    <a:pt x="8501" y="11598"/>
                  </a:cubicBezTo>
                  <a:cubicBezTo>
                    <a:pt x="8481" y="11598"/>
                    <a:pt x="8573" y="11565"/>
                    <a:pt x="8570" y="11565"/>
                  </a:cubicBezTo>
                  <a:lnTo>
                    <a:pt x="8570" y="11565"/>
                  </a:lnTo>
                  <a:cubicBezTo>
                    <a:pt x="8567" y="11565"/>
                    <a:pt x="8514" y="11582"/>
                    <a:pt x="8332" y="11643"/>
                  </a:cubicBezTo>
                  <a:cubicBezTo>
                    <a:pt x="7875" y="11843"/>
                    <a:pt x="7932" y="11786"/>
                    <a:pt x="6791" y="12185"/>
                  </a:cubicBezTo>
                  <a:cubicBezTo>
                    <a:pt x="5621" y="12585"/>
                    <a:pt x="2996" y="12898"/>
                    <a:pt x="1456" y="13269"/>
                  </a:cubicBezTo>
                  <a:cubicBezTo>
                    <a:pt x="571" y="13469"/>
                    <a:pt x="0" y="14268"/>
                    <a:pt x="172" y="15181"/>
                  </a:cubicBezTo>
                  <a:cubicBezTo>
                    <a:pt x="333" y="16013"/>
                    <a:pt x="974" y="16442"/>
                    <a:pt x="1834" y="16442"/>
                  </a:cubicBezTo>
                  <a:cubicBezTo>
                    <a:pt x="1887" y="16442"/>
                    <a:pt x="1942" y="16440"/>
                    <a:pt x="1998" y="16436"/>
                  </a:cubicBezTo>
                  <a:cubicBezTo>
                    <a:pt x="3653" y="16294"/>
                    <a:pt x="6563" y="15923"/>
                    <a:pt x="7847" y="15638"/>
                  </a:cubicBezTo>
                  <a:cubicBezTo>
                    <a:pt x="9131" y="15352"/>
                    <a:pt x="9045" y="15295"/>
                    <a:pt x="9616" y="15181"/>
                  </a:cubicBezTo>
                  <a:cubicBezTo>
                    <a:pt x="9827" y="15139"/>
                    <a:pt x="9882" y="15128"/>
                    <a:pt x="9879" y="15128"/>
                  </a:cubicBezTo>
                  <a:lnTo>
                    <a:pt x="9879" y="15128"/>
                  </a:lnTo>
                  <a:cubicBezTo>
                    <a:pt x="9876" y="15128"/>
                    <a:pt x="9803" y="15141"/>
                    <a:pt x="9789" y="15141"/>
                  </a:cubicBezTo>
                  <a:cubicBezTo>
                    <a:pt x="9782" y="15141"/>
                    <a:pt x="9792" y="15137"/>
                    <a:pt x="9844" y="15124"/>
                  </a:cubicBezTo>
                  <a:cubicBezTo>
                    <a:pt x="9911" y="15095"/>
                    <a:pt x="9933" y="15086"/>
                    <a:pt x="9935" y="15086"/>
                  </a:cubicBezTo>
                  <a:lnTo>
                    <a:pt x="9935" y="15086"/>
                  </a:lnTo>
                  <a:cubicBezTo>
                    <a:pt x="9939" y="15086"/>
                    <a:pt x="9863" y="15124"/>
                    <a:pt x="9901" y="15124"/>
                  </a:cubicBezTo>
                  <a:lnTo>
                    <a:pt x="9930" y="15124"/>
                  </a:lnTo>
                  <a:cubicBezTo>
                    <a:pt x="9987" y="15124"/>
                    <a:pt x="10044" y="15067"/>
                    <a:pt x="10072" y="15067"/>
                  </a:cubicBezTo>
                  <a:cubicBezTo>
                    <a:pt x="10186" y="15038"/>
                    <a:pt x="10272" y="15010"/>
                    <a:pt x="10358" y="14981"/>
                  </a:cubicBezTo>
                  <a:cubicBezTo>
                    <a:pt x="10472" y="14924"/>
                    <a:pt x="10557" y="14896"/>
                    <a:pt x="10643" y="14839"/>
                  </a:cubicBezTo>
                  <a:cubicBezTo>
                    <a:pt x="10700" y="14782"/>
                    <a:pt x="10757" y="14782"/>
                    <a:pt x="10786" y="14753"/>
                  </a:cubicBezTo>
                  <a:cubicBezTo>
                    <a:pt x="10843" y="14725"/>
                    <a:pt x="10900" y="14725"/>
                    <a:pt x="10928" y="14696"/>
                  </a:cubicBezTo>
                  <a:cubicBezTo>
                    <a:pt x="11271" y="14468"/>
                    <a:pt x="11613" y="14268"/>
                    <a:pt x="11898" y="13983"/>
                  </a:cubicBezTo>
                  <a:cubicBezTo>
                    <a:pt x="12469" y="13412"/>
                    <a:pt x="12897" y="12756"/>
                    <a:pt x="13211" y="12014"/>
                  </a:cubicBezTo>
                  <a:cubicBezTo>
                    <a:pt x="13411" y="11615"/>
                    <a:pt x="13468" y="11215"/>
                    <a:pt x="13496" y="10787"/>
                  </a:cubicBezTo>
                  <a:cubicBezTo>
                    <a:pt x="13573" y="10405"/>
                    <a:pt x="13558" y="10023"/>
                    <a:pt x="13513" y="9682"/>
                  </a:cubicBezTo>
                  <a:lnTo>
                    <a:pt x="13513" y="9682"/>
                  </a:lnTo>
                  <a:cubicBezTo>
                    <a:pt x="13522" y="9703"/>
                    <a:pt x="13534" y="9722"/>
                    <a:pt x="13553" y="9731"/>
                  </a:cubicBezTo>
                  <a:cubicBezTo>
                    <a:pt x="13439" y="6878"/>
                    <a:pt x="13011" y="4168"/>
                    <a:pt x="12469" y="1457"/>
                  </a:cubicBezTo>
                  <a:cubicBezTo>
                    <a:pt x="12333" y="695"/>
                    <a:pt x="11678" y="141"/>
                    <a:pt x="10949" y="141"/>
                  </a:cubicBezTo>
                  <a:cubicBezTo>
                    <a:pt x="10914" y="141"/>
                    <a:pt x="10878" y="142"/>
                    <a:pt x="10843" y="145"/>
                  </a:cubicBezTo>
                  <a:cubicBezTo>
                    <a:pt x="10564" y="16"/>
                    <a:pt x="10334" y="0"/>
                    <a:pt x="10152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75"/>
            <p:cNvSpPr/>
            <p:nvPr/>
          </p:nvSpPr>
          <p:spPr>
            <a:xfrm>
              <a:off x="4648475" y="2396425"/>
              <a:ext cx="205450" cy="290250"/>
            </a:xfrm>
            <a:custGeom>
              <a:avLst/>
              <a:gdLst/>
              <a:ahLst/>
              <a:cxnLst/>
              <a:rect l="l" t="t" r="r" b="b"/>
              <a:pathLst>
                <a:path w="8218" h="11610" extrusionOk="0">
                  <a:moveTo>
                    <a:pt x="3590" y="0"/>
                  </a:moveTo>
                  <a:cubicBezTo>
                    <a:pt x="3414" y="0"/>
                    <a:pt x="3244" y="24"/>
                    <a:pt x="3082" y="54"/>
                  </a:cubicBezTo>
                  <a:cubicBezTo>
                    <a:pt x="1" y="568"/>
                    <a:pt x="1370" y="6017"/>
                    <a:pt x="2597" y="11610"/>
                  </a:cubicBezTo>
                  <a:cubicBezTo>
                    <a:pt x="3046" y="10556"/>
                    <a:pt x="4278" y="10150"/>
                    <a:pt x="5520" y="10150"/>
                  </a:cubicBezTo>
                  <a:cubicBezTo>
                    <a:pt x="6566" y="10150"/>
                    <a:pt x="7618" y="10438"/>
                    <a:pt x="8218" y="10868"/>
                  </a:cubicBezTo>
                  <a:cubicBezTo>
                    <a:pt x="6583" y="1309"/>
                    <a:pt x="4903" y="0"/>
                    <a:pt x="35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75"/>
            <p:cNvSpPr/>
            <p:nvPr/>
          </p:nvSpPr>
          <p:spPr>
            <a:xfrm>
              <a:off x="4694850" y="2477650"/>
              <a:ext cx="160500" cy="213300"/>
            </a:xfrm>
            <a:custGeom>
              <a:avLst/>
              <a:gdLst/>
              <a:ahLst/>
              <a:cxnLst/>
              <a:rect l="l" t="t" r="r" b="b"/>
              <a:pathLst>
                <a:path w="6420" h="8532" extrusionOk="0">
                  <a:moveTo>
                    <a:pt x="4708" y="1"/>
                  </a:moveTo>
                  <a:cubicBezTo>
                    <a:pt x="4651" y="1"/>
                    <a:pt x="4651" y="58"/>
                    <a:pt x="4651" y="86"/>
                  </a:cubicBezTo>
                  <a:lnTo>
                    <a:pt x="6277" y="7419"/>
                  </a:lnTo>
                  <a:cubicBezTo>
                    <a:pt x="5923" y="7242"/>
                    <a:pt x="5020" y="6808"/>
                    <a:pt x="3768" y="6808"/>
                  </a:cubicBezTo>
                  <a:cubicBezTo>
                    <a:pt x="3405" y="6808"/>
                    <a:pt x="3013" y="6844"/>
                    <a:pt x="2597" y="6934"/>
                  </a:cubicBezTo>
                  <a:cubicBezTo>
                    <a:pt x="1370" y="7219"/>
                    <a:pt x="913" y="7790"/>
                    <a:pt x="742" y="8132"/>
                  </a:cubicBezTo>
                  <a:lnTo>
                    <a:pt x="143" y="3282"/>
                  </a:lnTo>
                  <a:cubicBezTo>
                    <a:pt x="143" y="3253"/>
                    <a:pt x="86" y="3225"/>
                    <a:pt x="57" y="3225"/>
                  </a:cubicBezTo>
                  <a:cubicBezTo>
                    <a:pt x="29" y="3225"/>
                    <a:pt x="0" y="3253"/>
                    <a:pt x="0" y="3282"/>
                  </a:cubicBezTo>
                  <a:lnTo>
                    <a:pt x="628" y="8475"/>
                  </a:lnTo>
                  <a:cubicBezTo>
                    <a:pt x="628" y="8503"/>
                    <a:pt x="656" y="8532"/>
                    <a:pt x="714" y="8532"/>
                  </a:cubicBezTo>
                  <a:cubicBezTo>
                    <a:pt x="742" y="8532"/>
                    <a:pt x="771" y="8503"/>
                    <a:pt x="742" y="8418"/>
                  </a:cubicBezTo>
                  <a:cubicBezTo>
                    <a:pt x="742" y="8389"/>
                    <a:pt x="885" y="7419"/>
                    <a:pt x="2597" y="7048"/>
                  </a:cubicBezTo>
                  <a:cubicBezTo>
                    <a:pt x="3002" y="6957"/>
                    <a:pt x="3385" y="6921"/>
                    <a:pt x="3740" y="6921"/>
                  </a:cubicBezTo>
                  <a:cubicBezTo>
                    <a:pt x="5287" y="6921"/>
                    <a:pt x="6306" y="7619"/>
                    <a:pt x="6306" y="7619"/>
                  </a:cubicBezTo>
                  <a:lnTo>
                    <a:pt x="6363" y="7619"/>
                  </a:lnTo>
                  <a:cubicBezTo>
                    <a:pt x="6420" y="7619"/>
                    <a:pt x="6420" y="7562"/>
                    <a:pt x="6420" y="7533"/>
                  </a:cubicBezTo>
                  <a:lnTo>
                    <a:pt x="4765" y="58"/>
                  </a:lnTo>
                  <a:cubicBezTo>
                    <a:pt x="4765" y="1"/>
                    <a:pt x="4737" y="1"/>
                    <a:pt x="4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75"/>
            <p:cNvSpPr/>
            <p:nvPr/>
          </p:nvSpPr>
          <p:spPr>
            <a:xfrm>
              <a:off x="4639925" y="2887075"/>
              <a:ext cx="32825" cy="27150"/>
            </a:xfrm>
            <a:custGeom>
              <a:avLst/>
              <a:gdLst/>
              <a:ahLst/>
              <a:cxnLst/>
              <a:rect l="l" t="t" r="r" b="b"/>
              <a:pathLst>
                <a:path w="1313" h="1086" extrusionOk="0">
                  <a:moveTo>
                    <a:pt x="941" y="100"/>
                  </a:moveTo>
                  <a:cubicBezTo>
                    <a:pt x="1012" y="100"/>
                    <a:pt x="1073" y="122"/>
                    <a:pt x="1113" y="172"/>
                  </a:cubicBezTo>
                  <a:cubicBezTo>
                    <a:pt x="1227" y="315"/>
                    <a:pt x="1084" y="572"/>
                    <a:pt x="856" y="743"/>
                  </a:cubicBezTo>
                  <a:cubicBezTo>
                    <a:pt x="732" y="867"/>
                    <a:pt x="574" y="936"/>
                    <a:pt x="446" y="936"/>
                  </a:cubicBezTo>
                  <a:cubicBezTo>
                    <a:pt x="368" y="936"/>
                    <a:pt x="300" y="911"/>
                    <a:pt x="257" y="857"/>
                  </a:cubicBezTo>
                  <a:cubicBezTo>
                    <a:pt x="200" y="714"/>
                    <a:pt x="286" y="458"/>
                    <a:pt x="514" y="286"/>
                  </a:cubicBezTo>
                  <a:cubicBezTo>
                    <a:pt x="643" y="175"/>
                    <a:pt x="809" y="100"/>
                    <a:pt x="941" y="100"/>
                  </a:cubicBezTo>
                  <a:close/>
                  <a:moveTo>
                    <a:pt x="910" y="1"/>
                  </a:moveTo>
                  <a:cubicBezTo>
                    <a:pt x="754" y="1"/>
                    <a:pt x="563" y="82"/>
                    <a:pt x="400" y="229"/>
                  </a:cubicBezTo>
                  <a:cubicBezTo>
                    <a:pt x="114" y="429"/>
                    <a:pt x="0" y="800"/>
                    <a:pt x="143" y="971"/>
                  </a:cubicBezTo>
                  <a:cubicBezTo>
                    <a:pt x="228" y="1028"/>
                    <a:pt x="343" y="1085"/>
                    <a:pt x="428" y="1085"/>
                  </a:cubicBezTo>
                  <a:cubicBezTo>
                    <a:pt x="628" y="1085"/>
                    <a:pt x="799" y="1000"/>
                    <a:pt x="942" y="886"/>
                  </a:cubicBezTo>
                  <a:cubicBezTo>
                    <a:pt x="1227" y="686"/>
                    <a:pt x="1313" y="315"/>
                    <a:pt x="1170" y="144"/>
                  </a:cubicBezTo>
                  <a:cubicBezTo>
                    <a:pt x="1121" y="46"/>
                    <a:pt x="1026" y="1"/>
                    <a:pt x="910" y="1"/>
                  </a:cubicBezTo>
                  <a:close/>
                </a:path>
              </a:pathLst>
            </a:custGeom>
            <a:solidFill>
              <a:srgbClr val="E8B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75"/>
            <p:cNvSpPr/>
            <p:nvPr/>
          </p:nvSpPr>
          <p:spPr>
            <a:xfrm>
              <a:off x="4684150" y="2539700"/>
              <a:ext cx="19275" cy="14300"/>
            </a:xfrm>
            <a:custGeom>
              <a:avLst/>
              <a:gdLst/>
              <a:ahLst/>
              <a:cxnLst/>
              <a:rect l="l" t="t" r="r" b="b"/>
              <a:pathLst>
                <a:path w="771" h="572" extrusionOk="0">
                  <a:moveTo>
                    <a:pt x="371" y="1"/>
                  </a:moveTo>
                  <a:cubicBezTo>
                    <a:pt x="171" y="1"/>
                    <a:pt x="0" y="144"/>
                    <a:pt x="0" y="286"/>
                  </a:cubicBezTo>
                  <a:cubicBezTo>
                    <a:pt x="0" y="429"/>
                    <a:pt x="171" y="572"/>
                    <a:pt x="371" y="572"/>
                  </a:cubicBezTo>
                  <a:cubicBezTo>
                    <a:pt x="599" y="572"/>
                    <a:pt x="771" y="457"/>
                    <a:pt x="771" y="286"/>
                  </a:cubicBezTo>
                  <a:cubicBezTo>
                    <a:pt x="771" y="87"/>
                    <a:pt x="599" y="1"/>
                    <a:pt x="371" y="1"/>
                  </a:cubicBezTo>
                  <a:close/>
                </a:path>
              </a:pathLst>
            </a:custGeom>
            <a:solidFill>
              <a:srgbClr val="E8B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75"/>
            <p:cNvSpPr/>
            <p:nvPr/>
          </p:nvSpPr>
          <p:spPr>
            <a:xfrm>
              <a:off x="4771875" y="2819700"/>
              <a:ext cx="19300" cy="16400"/>
            </a:xfrm>
            <a:custGeom>
              <a:avLst/>
              <a:gdLst/>
              <a:ahLst/>
              <a:cxnLst/>
              <a:rect l="l" t="t" r="r" b="b"/>
              <a:pathLst>
                <a:path w="772" h="656" extrusionOk="0">
                  <a:moveTo>
                    <a:pt x="292" y="1"/>
                  </a:moveTo>
                  <a:cubicBezTo>
                    <a:pt x="225" y="1"/>
                    <a:pt x="162" y="23"/>
                    <a:pt x="115" y="71"/>
                  </a:cubicBezTo>
                  <a:cubicBezTo>
                    <a:pt x="1" y="157"/>
                    <a:pt x="58" y="385"/>
                    <a:pt x="200" y="528"/>
                  </a:cubicBezTo>
                  <a:cubicBezTo>
                    <a:pt x="284" y="611"/>
                    <a:pt x="386" y="655"/>
                    <a:pt x="480" y="655"/>
                  </a:cubicBezTo>
                  <a:cubicBezTo>
                    <a:pt x="547" y="655"/>
                    <a:pt x="609" y="632"/>
                    <a:pt x="657" y="585"/>
                  </a:cubicBezTo>
                  <a:cubicBezTo>
                    <a:pt x="771" y="471"/>
                    <a:pt x="714" y="271"/>
                    <a:pt x="571" y="128"/>
                  </a:cubicBezTo>
                  <a:cubicBezTo>
                    <a:pt x="488" y="45"/>
                    <a:pt x="386" y="1"/>
                    <a:pt x="292" y="1"/>
                  </a:cubicBezTo>
                  <a:close/>
                </a:path>
              </a:pathLst>
            </a:custGeom>
            <a:solidFill>
              <a:srgbClr val="E8B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84" name="Google Shape;3384;p75"/>
            <p:cNvGrpSpPr/>
            <p:nvPr/>
          </p:nvGrpSpPr>
          <p:grpSpPr>
            <a:xfrm>
              <a:off x="4390250" y="2420600"/>
              <a:ext cx="380950" cy="462975"/>
              <a:chOff x="4390250" y="2420600"/>
              <a:chExt cx="380950" cy="462975"/>
            </a:xfrm>
          </p:grpSpPr>
          <p:sp>
            <p:nvSpPr>
              <p:cNvPr id="3385" name="Google Shape;3385;p75"/>
              <p:cNvSpPr/>
              <p:nvPr/>
            </p:nvSpPr>
            <p:spPr>
              <a:xfrm>
                <a:off x="4573575" y="2489075"/>
                <a:ext cx="285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42" extrusionOk="0">
                    <a:moveTo>
                      <a:pt x="514" y="114"/>
                    </a:moveTo>
                    <a:cubicBezTo>
                      <a:pt x="771" y="143"/>
                      <a:pt x="971" y="343"/>
                      <a:pt x="1028" y="514"/>
                    </a:cubicBezTo>
                    <a:cubicBezTo>
                      <a:pt x="1028" y="571"/>
                      <a:pt x="999" y="656"/>
                      <a:pt x="942" y="685"/>
                    </a:cubicBezTo>
                    <a:cubicBezTo>
                      <a:pt x="885" y="771"/>
                      <a:pt x="771" y="799"/>
                      <a:pt x="628" y="799"/>
                    </a:cubicBezTo>
                    <a:cubicBezTo>
                      <a:pt x="372" y="771"/>
                      <a:pt x="172" y="599"/>
                      <a:pt x="143" y="400"/>
                    </a:cubicBezTo>
                    <a:cubicBezTo>
                      <a:pt x="86" y="343"/>
                      <a:pt x="143" y="257"/>
                      <a:pt x="200" y="228"/>
                    </a:cubicBezTo>
                    <a:cubicBezTo>
                      <a:pt x="286" y="143"/>
                      <a:pt x="372" y="114"/>
                      <a:pt x="514" y="114"/>
                    </a:cubicBezTo>
                    <a:close/>
                    <a:moveTo>
                      <a:pt x="514" y="0"/>
                    </a:moveTo>
                    <a:cubicBezTo>
                      <a:pt x="343" y="0"/>
                      <a:pt x="200" y="57"/>
                      <a:pt x="86" y="143"/>
                    </a:cubicBezTo>
                    <a:cubicBezTo>
                      <a:pt x="29" y="228"/>
                      <a:pt x="1" y="343"/>
                      <a:pt x="1" y="428"/>
                    </a:cubicBezTo>
                    <a:cubicBezTo>
                      <a:pt x="29" y="685"/>
                      <a:pt x="286" y="913"/>
                      <a:pt x="600" y="942"/>
                    </a:cubicBezTo>
                    <a:lnTo>
                      <a:pt x="657" y="942"/>
                    </a:lnTo>
                    <a:cubicBezTo>
                      <a:pt x="800" y="942"/>
                      <a:pt x="942" y="913"/>
                      <a:pt x="1028" y="799"/>
                    </a:cubicBezTo>
                    <a:cubicBezTo>
                      <a:pt x="1085" y="713"/>
                      <a:pt x="1142" y="628"/>
                      <a:pt x="1142" y="514"/>
                    </a:cubicBezTo>
                    <a:cubicBezTo>
                      <a:pt x="1085" y="257"/>
                      <a:pt x="857" y="57"/>
                      <a:pt x="5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5"/>
              <p:cNvSpPr/>
              <p:nvPr/>
            </p:nvSpPr>
            <p:spPr>
              <a:xfrm>
                <a:off x="4736225" y="2598925"/>
                <a:ext cx="349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999" extrusionOk="0">
                    <a:moveTo>
                      <a:pt x="428" y="143"/>
                    </a:moveTo>
                    <a:cubicBezTo>
                      <a:pt x="542" y="143"/>
                      <a:pt x="685" y="200"/>
                      <a:pt x="799" y="257"/>
                    </a:cubicBezTo>
                    <a:cubicBezTo>
                      <a:pt x="1056" y="371"/>
                      <a:pt x="1227" y="599"/>
                      <a:pt x="1141" y="742"/>
                    </a:cubicBezTo>
                    <a:cubicBezTo>
                      <a:pt x="1113" y="828"/>
                      <a:pt x="1056" y="856"/>
                      <a:pt x="942" y="856"/>
                    </a:cubicBezTo>
                    <a:cubicBezTo>
                      <a:pt x="828" y="856"/>
                      <a:pt x="685" y="828"/>
                      <a:pt x="542" y="742"/>
                    </a:cubicBezTo>
                    <a:cubicBezTo>
                      <a:pt x="400" y="713"/>
                      <a:pt x="285" y="628"/>
                      <a:pt x="228" y="514"/>
                    </a:cubicBezTo>
                    <a:cubicBezTo>
                      <a:pt x="143" y="400"/>
                      <a:pt x="143" y="343"/>
                      <a:pt x="200" y="257"/>
                    </a:cubicBezTo>
                    <a:cubicBezTo>
                      <a:pt x="228" y="200"/>
                      <a:pt x="285" y="143"/>
                      <a:pt x="428" y="143"/>
                    </a:cubicBezTo>
                    <a:close/>
                    <a:moveTo>
                      <a:pt x="400" y="0"/>
                    </a:moveTo>
                    <a:cubicBezTo>
                      <a:pt x="257" y="0"/>
                      <a:pt x="143" y="86"/>
                      <a:pt x="86" y="200"/>
                    </a:cubicBezTo>
                    <a:cubicBezTo>
                      <a:pt x="0" y="285"/>
                      <a:pt x="57" y="428"/>
                      <a:pt x="114" y="571"/>
                    </a:cubicBezTo>
                    <a:cubicBezTo>
                      <a:pt x="200" y="713"/>
                      <a:pt x="342" y="828"/>
                      <a:pt x="485" y="913"/>
                    </a:cubicBezTo>
                    <a:cubicBezTo>
                      <a:pt x="628" y="970"/>
                      <a:pt x="770" y="999"/>
                      <a:pt x="913" y="999"/>
                    </a:cubicBezTo>
                    <a:cubicBezTo>
                      <a:pt x="913" y="999"/>
                      <a:pt x="942" y="999"/>
                      <a:pt x="970" y="970"/>
                    </a:cubicBezTo>
                    <a:cubicBezTo>
                      <a:pt x="1113" y="970"/>
                      <a:pt x="1227" y="913"/>
                      <a:pt x="1284" y="799"/>
                    </a:cubicBezTo>
                    <a:cubicBezTo>
                      <a:pt x="1398" y="571"/>
                      <a:pt x="1227" y="285"/>
                      <a:pt x="856" y="114"/>
                    </a:cubicBezTo>
                    <a:cubicBezTo>
                      <a:pt x="713" y="29"/>
                      <a:pt x="542" y="0"/>
                      <a:pt x="4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5"/>
              <p:cNvSpPr/>
              <p:nvPr/>
            </p:nvSpPr>
            <p:spPr>
              <a:xfrm>
                <a:off x="4562875" y="2692775"/>
                <a:ext cx="32850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069" extrusionOk="0">
                    <a:moveTo>
                      <a:pt x="896" y="104"/>
                    </a:moveTo>
                    <a:cubicBezTo>
                      <a:pt x="974" y="104"/>
                      <a:pt x="1042" y="130"/>
                      <a:pt x="1085" y="184"/>
                    </a:cubicBezTo>
                    <a:cubicBezTo>
                      <a:pt x="1199" y="326"/>
                      <a:pt x="1056" y="554"/>
                      <a:pt x="857" y="754"/>
                    </a:cubicBezTo>
                    <a:cubicBezTo>
                      <a:pt x="709" y="865"/>
                      <a:pt x="536" y="940"/>
                      <a:pt x="403" y="940"/>
                    </a:cubicBezTo>
                    <a:cubicBezTo>
                      <a:pt x="330" y="940"/>
                      <a:pt x="269" y="918"/>
                      <a:pt x="229" y="868"/>
                    </a:cubicBezTo>
                    <a:cubicBezTo>
                      <a:pt x="172" y="726"/>
                      <a:pt x="286" y="469"/>
                      <a:pt x="486" y="298"/>
                    </a:cubicBezTo>
                    <a:cubicBezTo>
                      <a:pt x="610" y="173"/>
                      <a:pt x="768" y="104"/>
                      <a:pt x="896" y="104"/>
                    </a:cubicBezTo>
                    <a:close/>
                    <a:moveTo>
                      <a:pt x="863" y="0"/>
                    </a:moveTo>
                    <a:cubicBezTo>
                      <a:pt x="707" y="0"/>
                      <a:pt x="527" y="72"/>
                      <a:pt x="372" y="212"/>
                    </a:cubicBezTo>
                    <a:cubicBezTo>
                      <a:pt x="86" y="440"/>
                      <a:pt x="1" y="783"/>
                      <a:pt x="143" y="954"/>
                    </a:cubicBezTo>
                    <a:cubicBezTo>
                      <a:pt x="200" y="1040"/>
                      <a:pt x="315" y="1068"/>
                      <a:pt x="429" y="1068"/>
                    </a:cubicBezTo>
                    <a:cubicBezTo>
                      <a:pt x="600" y="1068"/>
                      <a:pt x="771" y="1011"/>
                      <a:pt x="914" y="897"/>
                    </a:cubicBezTo>
                    <a:cubicBezTo>
                      <a:pt x="1199" y="669"/>
                      <a:pt x="1313" y="326"/>
                      <a:pt x="1171" y="155"/>
                    </a:cubicBezTo>
                    <a:cubicBezTo>
                      <a:pt x="1106" y="51"/>
                      <a:pt x="993" y="0"/>
                      <a:pt x="8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5"/>
              <p:cNvSpPr/>
              <p:nvPr/>
            </p:nvSpPr>
            <p:spPr>
              <a:xfrm>
                <a:off x="4390250" y="2821700"/>
                <a:ext cx="31425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61" extrusionOk="0">
                    <a:moveTo>
                      <a:pt x="400" y="77"/>
                    </a:moveTo>
                    <a:cubicBezTo>
                      <a:pt x="429" y="77"/>
                      <a:pt x="486" y="134"/>
                      <a:pt x="543" y="134"/>
                    </a:cubicBezTo>
                    <a:cubicBezTo>
                      <a:pt x="657" y="162"/>
                      <a:pt x="771" y="248"/>
                      <a:pt x="857" y="362"/>
                    </a:cubicBezTo>
                    <a:cubicBezTo>
                      <a:pt x="971" y="476"/>
                      <a:pt x="1057" y="619"/>
                      <a:pt x="1057" y="733"/>
                    </a:cubicBezTo>
                    <a:cubicBezTo>
                      <a:pt x="1057" y="819"/>
                      <a:pt x="1057" y="933"/>
                      <a:pt x="971" y="961"/>
                    </a:cubicBezTo>
                    <a:cubicBezTo>
                      <a:pt x="936" y="989"/>
                      <a:pt x="894" y="1002"/>
                      <a:pt x="848" y="1002"/>
                    </a:cubicBezTo>
                    <a:cubicBezTo>
                      <a:pt x="707" y="1002"/>
                      <a:pt x="530" y="884"/>
                      <a:pt x="400" y="733"/>
                    </a:cubicBezTo>
                    <a:cubicBezTo>
                      <a:pt x="229" y="505"/>
                      <a:pt x="144" y="219"/>
                      <a:pt x="286" y="134"/>
                    </a:cubicBezTo>
                    <a:cubicBezTo>
                      <a:pt x="343" y="77"/>
                      <a:pt x="372" y="77"/>
                      <a:pt x="400" y="77"/>
                    </a:cubicBezTo>
                    <a:close/>
                    <a:moveTo>
                      <a:pt x="429" y="1"/>
                    </a:moveTo>
                    <a:cubicBezTo>
                      <a:pt x="353" y="1"/>
                      <a:pt x="296" y="15"/>
                      <a:pt x="229" y="48"/>
                    </a:cubicBezTo>
                    <a:cubicBezTo>
                      <a:pt x="1" y="191"/>
                      <a:pt x="58" y="562"/>
                      <a:pt x="286" y="847"/>
                    </a:cubicBezTo>
                    <a:cubicBezTo>
                      <a:pt x="486" y="1047"/>
                      <a:pt x="686" y="1161"/>
                      <a:pt x="857" y="1161"/>
                    </a:cubicBezTo>
                    <a:cubicBezTo>
                      <a:pt x="943" y="1161"/>
                      <a:pt x="1000" y="1161"/>
                      <a:pt x="1114" y="1075"/>
                    </a:cubicBezTo>
                    <a:cubicBezTo>
                      <a:pt x="1199" y="1018"/>
                      <a:pt x="1256" y="876"/>
                      <a:pt x="1228" y="733"/>
                    </a:cubicBezTo>
                    <a:cubicBezTo>
                      <a:pt x="1199" y="590"/>
                      <a:pt x="1114" y="448"/>
                      <a:pt x="1000" y="305"/>
                    </a:cubicBezTo>
                    <a:cubicBezTo>
                      <a:pt x="914" y="162"/>
                      <a:pt x="771" y="48"/>
                      <a:pt x="629" y="20"/>
                    </a:cubicBezTo>
                    <a:cubicBezTo>
                      <a:pt x="546" y="8"/>
                      <a:pt x="483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5"/>
              <p:cNvSpPr/>
              <p:nvPr/>
            </p:nvSpPr>
            <p:spPr>
              <a:xfrm>
                <a:off x="4527925" y="2597500"/>
                <a:ext cx="19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571" extrusionOk="0">
                    <a:moveTo>
                      <a:pt x="400" y="0"/>
                    </a:moveTo>
                    <a:cubicBezTo>
                      <a:pt x="172" y="29"/>
                      <a:pt x="1" y="143"/>
                      <a:pt x="1" y="285"/>
                    </a:cubicBezTo>
                    <a:cubicBezTo>
                      <a:pt x="1" y="428"/>
                      <a:pt x="172" y="571"/>
                      <a:pt x="400" y="571"/>
                    </a:cubicBezTo>
                    <a:cubicBezTo>
                      <a:pt x="600" y="571"/>
                      <a:pt x="771" y="457"/>
                      <a:pt x="771" y="285"/>
                    </a:cubicBezTo>
                    <a:cubicBezTo>
                      <a:pt x="771" y="143"/>
                      <a:pt x="600" y="0"/>
                      <a:pt x="4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5"/>
              <p:cNvSpPr/>
              <p:nvPr/>
            </p:nvSpPr>
            <p:spPr>
              <a:xfrm>
                <a:off x="4527925" y="2868500"/>
                <a:ext cx="193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603" extrusionOk="0">
                    <a:moveTo>
                      <a:pt x="486" y="1"/>
                    </a:moveTo>
                    <a:cubicBezTo>
                      <a:pt x="412" y="1"/>
                      <a:pt x="332" y="22"/>
                      <a:pt x="257" y="59"/>
                    </a:cubicBezTo>
                    <a:cubicBezTo>
                      <a:pt x="58" y="173"/>
                      <a:pt x="1" y="345"/>
                      <a:pt x="58" y="487"/>
                    </a:cubicBezTo>
                    <a:cubicBezTo>
                      <a:pt x="106" y="568"/>
                      <a:pt x="190" y="603"/>
                      <a:pt x="291" y="603"/>
                    </a:cubicBezTo>
                    <a:cubicBezTo>
                      <a:pt x="368" y="603"/>
                      <a:pt x="456" y="582"/>
                      <a:pt x="543" y="544"/>
                    </a:cubicBezTo>
                    <a:cubicBezTo>
                      <a:pt x="714" y="430"/>
                      <a:pt x="771" y="202"/>
                      <a:pt x="714" y="116"/>
                    </a:cubicBezTo>
                    <a:cubicBezTo>
                      <a:pt x="666" y="36"/>
                      <a:pt x="581" y="1"/>
                      <a:pt x="4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5"/>
              <p:cNvSpPr/>
              <p:nvPr/>
            </p:nvSpPr>
            <p:spPr>
              <a:xfrm>
                <a:off x="4409525" y="2702525"/>
                <a:ext cx="1857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743" h="621" extrusionOk="0">
                    <a:moveTo>
                      <a:pt x="254" y="0"/>
                    </a:moveTo>
                    <a:cubicBezTo>
                      <a:pt x="172" y="0"/>
                      <a:pt x="100" y="36"/>
                      <a:pt x="57" y="107"/>
                    </a:cubicBezTo>
                    <a:cubicBezTo>
                      <a:pt x="0" y="222"/>
                      <a:pt x="29" y="421"/>
                      <a:pt x="200" y="535"/>
                    </a:cubicBezTo>
                    <a:cubicBezTo>
                      <a:pt x="286" y="592"/>
                      <a:pt x="386" y="621"/>
                      <a:pt x="471" y="621"/>
                    </a:cubicBezTo>
                    <a:cubicBezTo>
                      <a:pt x="557" y="621"/>
                      <a:pt x="628" y="592"/>
                      <a:pt x="657" y="535"/>
                    </a:cubicBezTo>
                    <a:cubicBezTo>
                      <a:pt x="742" y="421"/>
                      <a:pt x="714" y="222"/>
                      <a:pt x="514" y="107"/>
                    </a:cubicBezTo>
                    <a:cubicBezTo>
                      <a:pt x="428" y="36"/>
                      <a:pt x="336" y="0"/>
                      <a:pt x="2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5"/>
              <p:cNvSpPr/>
              <p:nvPr/>
            </p:nvSpPr>
            <p:spPr>
              <a:xfrm>
                <a:off x="4739775" y="2447700"/>
                <a:ext cx="235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657" extrusionOk="0">
                    <a:moveTo>
                      <a:pt x="286" y="114"/>
                    </a:moveTo>
                    <a:cubicBezTo>
                      <a:pt x="372" y="114"/>
                      <a:pt x="429" y="143"/>
                      <a:pt x="514" y="172"/>
                    </a:cubicBezTo>
                    <a:cubicBezTo>
                      <a:pt x="657" y="286"/>
                      <a:pt x="714" y="428"/>
                      <a:pt x="686" y="485"/>
                    </a:cubicBezTo>
                    <a:cubicBezTo>
                      <a:pt x="670" y="531"/>
                      <a:pt x="614" y="561"/>
                      <a:pt x="543" y="561"/>
                    </a:cubicBezTo>
                    <a:cubicBezTo>
                      <a:pt x="482" y="561"/>
                      <a:pt x="409" y="538"/>
                      <a:pt x="343" y="485"/>
                    </a:cubicBezTo>
                    <a:cubicBezTo>
                      <a:pt x="258" y="457"/>
                      <a:pt x="200" y="371"/>
                      <a:pt x="143" y="314"/>
                    </a:cubicBezTo>
                    <a:cubicBezTo>
                      <a:pt x="143" y="286"/>
                      <a:pt x="115" y="200"/>
                      <a:pt x="143" y="172"/>
                    </a:cubicBezTo>
                    <a:cubicBezTo>
                      <a:pt x="200" y="114"/>
                      <a:pt x="258" y="114"/>
                      <a:pt x="286" y="114"/>
                    </a:cubicBezTo>
                    <a:close/>
                    <a:moveTo>
                      <a:pt x="286" y="0"/>
                    </a:moveTo>
                    <a:cubicBezTo>
                      <a:pt x="172" y="0"/>
                      <a:pt x="86" y="29"/>
                      <a:pt x="29" y="114"/>
                    </a:cubicBezTo>
                    <a:cubicBezTo>
                      <a:pt x="1" y="200"/>
                      <a:pt x="1" y="286"/>
                      <a:pt x="29" y="400"/>
                    </a:cubicBezTo>
                    <a:cubicBezTo>
                      <a:pt x="86" y="457"/>
                      <a:pt x="143" y="542"/>
                      <a:pt x="258" y="600"/>
                    </a:cubicBezTo>
                    <a:cubicBezTo>
                      <a:pt x="372" y="628"/>
                      <a:pt x="429" y="657"/>
                      <a:pt x="543" y="657"/>
                    </a:cubicBezTo>
                    <a:cubicBezTo>
                      <a:pt x="657" y="657"/>
                      <a:pt x="771" y="628"/>
                      <a:pt x="828" y="571"/>
                    </a:cubicBezTo>
                    <a:cubicBezTo>
                      <a:pt x="942" y="428"/>
                      <a:pt x="828" y="200"/>
                      <a:pt x="600" y="57"/>
                    </a:cubicBezTo>
                    <a:cubicBezTo>
                      <a:pt x="514" y="29"/>
                      <a:pt x="400" y="0"/>
                      <a:pt x="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5"/>
              <p:cNvSpPr/>
              <p:nvPr/>
            </p:nvSpPr>
            <p:spPr>
              <a:xfrm>
                <a:off x="4649900" y="2420600"/>
                <a:ext cx="2000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00" extrusionOk="0">
                    <a:moveTo>
                      <a:pt x="507" y="0"/>
                    </a:moveTo>
                    <a:cubicBezTo>
                      <a:pt x="429" y="0"/>
                      <a:pt x="343" y="29"/>
                      <a:pt x="257" y="86"/>
                    </a:cubicBezTo>
                    <a:cubicBezTo>
                      <a:pt x="86" y="200"/>
                      <a:pt x="1" y="400"/>
                      <a:pt x="115" y="514"/>
                    </a:cubicBezTo>
                    <a:cubicBezTo>
                      <a:pt x="172" y="571"/>
                      <a:pt x="243" y="599"/>
                      <a:pt x="322" y="599"/>
                    </a:cubicBezTo>
                    <a:cubicBezTo>
                      <a:pt x="400" y="599"/>
                      <a:pt x="486" y="571"/>
                      <a:pt x="571" y="514"/>
                    </a:cubicBezTo>
                    <a:cubicBezTo>
                      <a:pt x="743" y="371"/>
                      <a:pt x="800" y="171"/>
                      <a:pt x="714" y="86"/>
                    </a:cubicBezTo>
                    <a:cubicBezTo>
                      <a:pt x="657" y="29"/>
                      <a:pt x="586" y="0"/>
                      <a:pt x="5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94" name="Google Shape;3394;p75"/>
            <p:cNvSpPr/>
            <p:nvPr/>
          </p:nvSpPr>
          <p:spPr>
            <a:xfrm>
              <a:off x="4630650" y="2996950"/>
              <a:ext cx="497900" cy="1249725"/>
            </a:xfrm>
            <a:custGeom>
              <a:avLst/>
              <a:gdLst/>
              <a:ahLst/>
              <a:cxnLst/>
              <a:rect l="l" t="t" r="r" b="b"/>
              <a:pathLst>
                <a:path w="19916" h="49989" extrusionOk="0">
                  <a:moveTo>
                    <a:pt x="6648" y="0"/>
                  </a:moveTo>
                  <a:lnTo>
                    <a:pt x="4851" y="9187"/>
                  </a:lnTo>
                  <a:cubicBezTo>
                    <a:pt x="3624" y="15236"/>
                    <a:pt x="3424" y="21428"/>
                    <a:pt x="4137" y="27533"/>
                  </a:cubicBezTo>
                  <a:cubicBezTo>
                    <a:pt x="4708" y="32412"/>
                    <a:pt x="5450" y="38661"/>
                    <a:pt x="6220" y="44624"/>
                  </a:cubicBezTo>
                  <a:cubicBezTo>
                    <a:pt x="3481" y="44852"/>
                    <a:pt x="1313" y="46621"/>
                    <a:pt x="457" y="48134"/>
                  </a:cubicBezTo>
                  <a:cubicBezTo>
                    <a:pt x="0" y="48961"/>
                    <a:pt x="599" y="49988"/>
                    <a:pt x="1570" y="49988"/>
                  </a:cubicBezTo>
                  <a:lnTo>
                    <a:pt x="12783" y="49988"/>
                  </a:lnTo>
                  <a:cubicBezTo>
                    <a:pt x="13867" y="49988"/>
                    <a:pt x="14780" y="49161"/>
                    <a:pt x="14866" y="48105"/>
                  </a:cubicBezTo>
                  <a:cubicBezTo>
                    <a:pt x="15179" y="44824"/>
                    <a:pt x="14723" y="38290"/>
                    <a:pt x="14095" y="32184"/>
                  </a:cubicBezTo>
                  <a:cubicBezTo>
                    <a:pt x="13211" y="22883"/>
                    <a:pt x="14580" y="13496"/>
                    <a:pt x="18004" y="4793"/>
                  </a:cubicBezTo>
                  <a:lnTo>
                    <a:pt x="199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75"/>
            <p:cNvSpPr/>
            <p:nvPr/>
          </p:nvSpPr>
          <p:spPr>
            <a:xfrm>
              <a:off x="4787575" y="4108975"/>
              <a:ext cx="69925" cy="17850"/>
            </a:xfrm>
            <a:custGeom>
              <a:avLst/>
              <a:gdLst/>
              <a:ahLst/>
              <a:cxnLst/>
              <a:rect l="l" t="t" r="r" b="b"/>
              <a:pathLst>
                <a:path w="2797" h="714" extrusionOk="0">
                  <a:moveTo>
                    <a:pt x="2682" y="0"/>
                  </a:moveTo>
                  <a:lnTo>
                    <a:pt x="0" y="58"/>
                  </a:lnTo>
                  <a:lnTo>
                    <a:pt x="2797" y="714"/>
                  </a:lnTo>
                  <a:lnTo>
                    <a:pt x="26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75"/>
            <p:cNvSpPr/>
            <p:nvPr/>
          </p:nvSpPr>
          <p:spPr>
            <a:xfrm>
              <a:off x="4786150" y="4106825"/>
              <a:ext cx="218300" cy="5750"/>
            </a:xfrm>
            <a:custGeom>
              <a:avLst/>
              <a:gdLst/>
              <a:ahLst/>
              <a:cxnLst/>
              <a:rect l="l" t="t" r="r" b="b"/>
              <a:pathLst>
                <a:path w="8732" h="230" extrusionOk="0">
                  <a:moveTo>
                    <a:pt x="114" y="1"/>
                  </a:moveTo>
                  <a:cubicBezTo>
                    <a:pt x="57" y="1"/>
                    <a:pt x="0" y="29"/>
                    <a:pt x="0" y="115"/>
                  </a:cubicBezTo>
                  <a:cubicBezTo>
                    <a:pt x="0" y="172"/>
                    <a:pt x="57" y="229"/>
                    <a:pt x="114" y="229"/>
                  </a:cubicBezTo>
                  <a:lnTo>
                    <a:pt x="8646" y="229"/>
                  </a:lnTo>
                  <a:cubicBezTo>
                    <a:pt x="8674" y="229"/>
                    <a:pt x="8703" y="144"/>
                    <a:pt x="8731" y="115"/>
                  </a:cubicBezTo>
                  <a:cubicBezTo>
                    <a:pt x="8731" y="29"/>
                    <a:pt x="8703" y="1"/>
                    <a:pt x="8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75"/>
            <p:cNvSpPr/>
            <p:nvPr/>
          </p:nvSpPr>
          <p:spPr>
            <a:xfrm>
              <a:off x="4782575" y="3031900"/>
              <a:ext cx="166950" cy="46375"/>
            </a:xfrm>
            <a:custGeom>
              <a:avLst/>
              <a:gdLst/>
              <a:ahLst/>
              <a:cxnLst/>
              <a:rect l="l" t="t" r="r" b="b"/>
              <a:pathLst>
                <a:path w="6678" h="1855" extrusionOk="0">
                  <a:moveTo>
                    <a:pt x="514" y="0"/>
                  </a:moveTo>
                  <a:lnTo>
                    <a:pt x="1" y="1855"/>
                  </a:lnTo>
                  <a:lnTo>
                    <a:pt x="6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75"/>
            <p:cNvSpPr/>
            <p:nvPr/>
          </p:nvSpPr>
          <p:spPr>
            <a:xfrm>
              <a:off x="4902425" y="2998375"/>
              <a:ext cx="442275" cy="1249725"/>
            </a:xfrm>
            <a:custGeom>
              <a:avLst/>
              <a:gdLst/>
              <a:ahLst/>
              <a:cxnLst/>
              <a:rect l="l" t="t" r="r" b="b"/>
              <a:pathLst>
                <a:path w="17691" h="49989" extrusionOk="0">
                  <a:moveTo>
                    <a:pt x="0" y="0"/>
                  </a:moveTo>
                  <a:cubicBezTo>
                    <a:pt x="0" y="0"/>
                    <a:pt x="57" y="3795"/>
                    <a:pt x="143" y="10243"/>
                  </a:cubicBezTo>
                  <a:cubicBezTo>
                    <a:pt x="257" y="17348"/>
                    <a:pt x="1484" y="24366"/>
                    <a:pt x="3909" y="31043"/>
                  </a:cubicBezTo>
                  <a:cubicBezTo>
                    <a:pt x="6049" y="36921"/>
                    <a:pt x="8331" y="42912"/>
                    <a:pt x="8817" y="44139"/>
                  </a:cubicBezTo>
                  <a:cubicBezTo>
                    <a:pt x="4537" y="44139"/>
                    <a:pt x="2996" y="46593"/>
                    <a:pt x="2425" y="48305"/>
                  </a:cubicBezTo>
                  <a:cubicBezTo>
                    <a:pt x="2169" y="49132"/>
                    <a:pt x="2768" y="49988"/>
                    <a:pt x="3624" y="49988"/>
                  </a:cubicBezTo>
                  <a:lnTo>
                    <a:pt x="15179" y="49988"/>
                  </a:lnTo>
                  <a:cubicBezTo>
                    <a:pt x="16606" y="49988"/>
                    <a:pt x="17690" y="48647"/>
                    <a:pt x="17433" y="47278"/>
                  </a:cubicBezTo>
                  <a:lnTo>
                    <a:pt x="13981" y="31499"/>
                  </a:lnTo>
                  <a:cubicBezTo>
                    <a:pt x="12412" y="24252"/>
                    <a:pt x="11727" y="16834"/>
                    <a:pt x="12041" y="9416"/>
                  </a:cubicBezTo>
                  <a:cubicBezTo>
                    <a:pt x="12240" y="4908"/>
                    <a:pt x="12412" y="628"/>
                    <a:pt x="12412" y="4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75"/>
            <p:cNvSpPr/>
            <p:nvPr/>
          </p:nvSpPr>
          <p:spPr>
            <a:xfrm>
              <a:off x="5122100" y="4101850"/>
              <a:ext cx="61375" cy="21425"/>
            </a:xfrm>
            <a:custGeom>
              <a:avLst/>
              <a:gdLst/>
              <a:ahLst/>
              <a:cxnLst/>
              <a:rect l="l" t="t" r="r" b="b"/>
              <a:pathLst>
                <a:path w="2455" h="857" extrusionOk="0">
                  <a:moveTo>
                    <a:pt x="1" y="0"/>
                  </a:moveTo>
                  <a:lnTo>
                    <a:pt x="2455" y="856"/>
                  </a:lnTo>
                  <a:lnTo>
                    <a:pt x="2398" y="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75"/>
            <p:cNvSpPr/>
            <p:nvPr/>
          </p:nvSpPr>
          <p:spPr>
            <a:xfrm>
              <a:off x="5037950" y="3039925"/>
              <a:ext cx="129850" cy="145350"/>
            </a:xfrm>
            <a:custGeom>
              <a:avLst/>
              <a:gdLst/>
              <a:ahLst/>
              <a:cxnLst/>
              <a:rect l="l" t="t" r="r" b="b"/>
              <a:pathLst>
                <a:path w="5194" h="5814" extrusionOk="0">
                  <a:moveTo>
                    <a:pt x="82" y="0"/>
                  </a:moveTo>
                  <a:cubicBezTo>
                    <a:pt x="64" y="0"/>
                    <a:pt x="43" y="7"/>
                    <a:pt x="29" y="21"/>
                  </a:cubicBezTo>
                  <a:cubicBezTo>
                    <a:pt x="0" y="21"/>
                    <a:pt x="0" y="50"/>
                    <a:pt x="29" y="107"/>
                  </a:cubicBezTo>
                  <a:lnTo>
                    <a:pt x="5050" y="4016"/>
                  </a:lnTo>
                  <a:lnTo>
                    <a:pt x="5050" y="5728"/>
                  </a:lnTo>
                  <a:cubicBezTo>
                    <a:pt x="5050" y="5756"/>
                    <a:pt x="5107" y="5813"/>
                    <a:pt x="5136" y="5813"/>
                  </a:cubicBezTo>
                  <a:cubicBezTo>
                    <a:pt x="5165" y="5813"/>
                    <a:pt x="5165" y="5756"/>
                    <a:pt x="5193" y="5756"/>
                  </a:cubicBezTo>
                  <a:lnTo>
                    <a:pt x="5193" y="4016"/>
                  </a:lnTo>
                  <a:lnTo>
                    <a:pt x="5165" y="3987"/>
                  </a:lnTo>
                  <a:lnTo>
                    <a:pt x="114" y="21"/>
                  </a:lnTo>
                  <a:cubicBezTo>
                    <a:pt x="114" y="7"/>
                    <a:pt x="100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75"/>
            <p:cNvSpPr/>
            <p:nvPr/>
          </p:nvSpPr>
          <p:spPr>
            <a:xfrm>
              <a:off x="5160625" y="3222350"/>
              <a:ext cx="99900" cy="795350"/>
            </a:xfrm>
            <a:custGeom>
              <a:avLst/>
              <a:gdLst/>
              <a:ahLst/>
              <a:cxnLst/>
              <a:rect l="l" t="t" r="r" b="b"/>
              <a:pathLst>
                <a:path w="3996" h="31814" extrusionOk="0">
                  <a:moveTo>
                    <a:pt x="86" y="0"/>
                  </a:moveTo>
                  <a:cubicBezTo>
                    <a:pt x="29" y="0"/>
                    <a:pt x="1" y="29"/>
                    <a:pt x="1" y="57"/>
                  </a:cubicBezTo>
                  <a:lnTo>
                    <a:pt x="1" y="5849"/>
                  </a:lnTo>
                  <a:cubicBezTo>
                    <a:pt x="1" y="9673"/>
                    <a:pt x="429" y="14038"/>
                    <a:pt x="1142" y="17804"/>
                  </a:cubicBezTo>
                  <a:lnTo>
                    <a:pt x="3853" y="31756"/>
                  </a:lnTo>
                  <a:cubicBezTo>
                    <a:pt x="3853" y="31785"/>
                    <a:pt x="3910" y="31813"/>
                    <a:pt x="3938" y="31813"/>
                  </a:cubicBezTo>
                  <a:cubicBezTo>
                    <a:pt x="3967" y="31785"/>
                    <a:pt x="3995" y="31756"/>
                    <a:pt x="3995" y="31699"/>
                  </a:cubicBezTo>
                  <a:lnTo>
                    <a:pt x="1285" y="17747"/>
                  </a:lnTo>
                  <a:cubicBezTo>
                    <a:pt x="571" y="14009"/>
                    <a:pt x="143" y="9673"/>
                    <a:pt x="143" y="5849"/>
                  </a:cubicBezTo>
                  <a:lnTo>
                    <a:pt x="143" y="57"/>
                  </a:lnTo>
                  <a:cubicBezTo>
                    <a:pt x="143" y="29"/>
                    <a:pt x="115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75"/>
            <p:cNvSpPr/>
            <p:nvPr/>
          </p:nvSpPr>
          <p:spPr>
            <a:xfrm>
              <a:off x="5117825" y="4098275"/>
              <a:ext cx="206900" cy="5025"/>
            </a:xfrm>
            <a:custGeom>
              <a:avLst/>
              <a:gdLst/>
              <a:ahLst/>
              <a:cxnLst/>
              <a:rect l="l" t="t" r="r" b="b"/>
              <a:pathLst>
                <a:path w="8276" h="201" extrusionOk="0">
                  <a:moveTo>
                    <a:pt x="115" y="1"/>
                  </a:moveTo>
                  <a:cubicBezTo>
                    <a:pt x="58" y="1"/>
                    <a:pt x="1" y="29"/>
                    <a:pt x="1" y="86"/>
                  </a:cubicBezTo>
                  <a:cubicBezTo>
                    <a:pt x="1" y="172"/>
                    <a:pt x="58" y="200"/>
                    <a:pt x="115" y="200"/>
                  </a:cubicBezTo>
                  <a:lnTo>
                    <a:pt x="8190" y="200"/>
                  </a:lnTo>
                  <a:cubicBezTo>
                    <a:pt x="8247" y="200"/>
                    <a:pt x="8275" y="143"/>
                    <a:pt x="8275" y="86"/>
                  </a:cubicBezTo>
                  <a:cubicBezTo>
                    <a:pt x="8275" y="29"/>
                    <a:pt x="8247" y="1"/>
                    <a:pt x="8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75"/>
            <p:cNvSpPr/>
            <p:nvPr/>
          </p:nvSpPr>
          <p:spPr>
            <a:xfrm>
              <a:off x="4721225" y="2344275"/>
              <a:ext cx="597075" cy="721175"/>
            </a:xfrm>
            <a:custGeom>
              <a:avLst/>
              <a:gdLst/>
              <a:ahLst/>
              <a:cxnLst/>
              <a:rect l="l" t="t" r="r" b="b"/>
              <a:pathLst>
                <a:path w="23883" h="28847" extrusionOk="0">
                  <a:moveTo>
                    <a:pt x="16293" y="0"/>
                  </a:moveTo>
                  <a:cubicBezTo>
                    <a:pt x="16293" y="0"/>
                    <a:pt x="9359" y="1113"/>
                    <a:pt x="8589" y="1684"/>
                  </a:cubicBezTo>
                  <a:cubicBezTo>
                    <a:pt x="3881" y="5307"/>
                    <a:pt x="1" y="27705"/>
                    <a:pt x="1" y="27733"/>
                  </a:cubicBezTo>
                  <a:lnTo>
                    <a:pt x="21400" y="28846"/>
                  </a:lnTo>
                  <a:cubicBezTo>
                    <a:pt x="21400" y="28846"/>
                    <a:pt x="23882" y="6448"/>
                    <a:pt x="22513" y="4194"/>
                  </a:cubicBezTo>
                  <a:cubicBezTo>
                    <a:pt x="21086" y="1912"/>
                    <a:pt x="16293" y="0"/>
                    <a:pt x="16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75"/>
            <p:cNvSpPr/>
            <p:nvPr/>
          </p:nvSpPr>
          <p:spPr>
            <a:xfrm>
              <a:off x="5016550" y="2198750"/>
              <a:ext cx="124850" cy="266800"/>
            </a:xfrm>
            <a:custGeom>
              <a:avLst/>
              <a:gdLst/>
              <a:ahLst/>
              <a:cxnLst/>
              <a:rect l="l" t="t" r="r" b="b"/>
              <a:pathLst>
                <a:path w="4994" h="10672" extrusionOk="0">
                  <a:moveTo>
                    <a:pt x="2483" y="1"/>
                  </a:moveTo>
                  <a:cubicBezTo>
                    <a:pt x="1113" y="1"/>
                    <a:pt x="0" y="1142"/>
                    <a:pt x="0" y="2511"/>
                  </a:cubicBezTo>
                  <a:lnTo>
                    <a:pt x="0" y="8161"/>
                  </a:lnTo>
                  <a:cubicBezTo>
                    <a:pt x="0" y="9559"/>
                    <a:pt x="1142" y="10672"/>
                    <a:pt x="2483" y="10672"/>
                  </a:cubicBezTo>
                  <a:cubicBezTo>
                    <a:pt x="3881" y="10672"/>
                    <a:pt x="4993" y="9530"/>
                    <a:pt x="4993" y="8161"/>
                  </a:cubicBezTo>
                  <a:lnTo>
                    <a:pt x="4993" y="2511"/>
                  </a:lnTo>
                  <a:cubicBezTo>
                    <a:pt x="4993" y="1827"/>
                    <a:pt x="4708" y="1228"/>
                    <a:pt x="4223" y="742"/>
                  </a:cubicBezTo>
                  <a:cubicBezTo>
                    <a:pt x="3824" y="286"/>
                    <a:pt x="3167" y="1"/>
                    <a:pt x="2483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75"/>
            <p:cNvSpPr/>
            <p:nvPr/>
          </p:nvSpPr>
          <p:spPr>
            <a:xfrm>
              <a:off x="5017250" y="2294325"/>
              <a:ext cx="77775" cy="86350"/>
            </a:xfrm>
            <a:custGeom>
              <a:avLst/>
              <a:gdLst/>
              <a:ahLst/>
              <a:cxnLst/>
              <a:rect l="l" t="t" r="r" b="b"/>
              <a:pathLst>
                <a:path w="3111" h="3454" extrusionOk="0">
                  <a:moveTo>
                    <a:pt x="3111" y="1"/>
                  </a:moveTo>
                  <a:lnTo>
                    <a:pt x="1" y="343"/>
                  </a:lnTo>
                  <a:lnTo>
                    <a:pt x="1" y="3453"/>
                  </a:lnTo>
                  <a:lnTo>
                    <a:pt x="3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75"/>
            <p:cNvSpPr/>
            <p:nvPr/>
          </p:nvSpPr>
          <p:spPr>
            <a:xfrm>
              <a:off x="4940925" y="2113775"/>
              <a:ext cx="196900" cy="215000"/>
            </a:xfrm>
            <a:custGeom>
              <a:avLst/>
              <a:gdLst/>
              <a:ahLst/>
              <a:cxnLst/>
              <a:rect l="l" t="t" r="r" b="b"/>
              <a:pathLst>
                <a:path w="7876" h="8600" extrusionOk="0">
                  <a:moveTo>
                    <a:pt x="4501" y="0"/>
                  </a:moveTo>
                  <a:cubicBezTo>
                    <a:pt x="3801" y="0"/>
                    <a:pt x="3112" y="296"/>
                    <a:pt x="2569" y="1003"/>
                  </a:cubicBezTo>
                  <a:cubicBezTo>
                    <a:pt x="2141" y="1830"/>
                    <a:pt x="1713" y="2686"/>
                    <a:pt x="1342" y="3542"/>
                  </a:cubicBezTo>
                  <a:cubicBezTo>
                    <a:pt x="857" y="4712"/>
                    <a:pt x="1" y="6110"/>
                    <a:pt x="372" y="7394"/>
                  </a:cubicBezTo>
                  <a:cubicBezTo>
                    <a:pt x="565" y="7997"/>
                    <a:pt x="2571" y="8600"/>
                    <a:pt x="3791" y="8600"/>
                  </a:cubicBezTo>
                  <a:cubicBezTo>
                    <a:pt x="4015" y="8600"/>
                    <a:pt x="4212" y="8580"/>
                    <a:pt x="4366" y="8535"/>
                  </a:cubicBezTo>
                  <a:cubicBezTo>
                    <a:pt x="6620" y="7965"/>
                    <a:pt x="7876" y="5425"/>
                    <a:pt x="7847" y="3286"/>
                  </a:cubicBezTo>
                  <a:cubicBezTo>
                    <a:pt x="7787" y="1574"/>
                    <a:pt x="6117" y="0"/>
                    <a:pt x="4501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75"/>
            <p:cNvSpPr/>
            <p:nvPr/>
          </p:nvSpPr>
          <p:spPr>
            <a:xfrm>
              <a:off x="4933800" y="2029175"/>
              <a:ext cx="269650" cy="244525"/>
            </a:xfrm>
            <a:custGeom>
              <a:avLst/>
              <a:gdLst/>
              <a:ahLst/>
              <a:cxnLst/>
              <a:rect l="l" t="t" r="r" b="b"/>
              <a:pathLst>
                <a:path w="10786" h="9781" extrusionOk="0">
                  <a:moveTo>
                    <a:pt x="2727" y="0"/>
                  </a:moveTo>
                  <a:cubicBezTo>
                    <a:pt x="2129" y="0"/>
                    <a:pt x="1475" y="657"/>
                    <a:pt x="1227" y="1077"/>
                  </a:cubicBezTo>
                  <a:cubicBezTo>
                    <a:pt x="457" y="2390"/>
                    <a:pt x="0" y="5386"/>
                    <a:pt x="1570" y="5814"/>
                  </a:cubicBezTo>
                  <a:cubicBezTo>
                    <a:pt x="1622" y="5829"/>
                    <a:pt x="1673" y="5836"/>
                    <a:pt x="1723" y="5836"/>
                  </a:cubicBezTo>
                  <a:cubicBezTo>
                    <a:pt x="2419" y="5836"/>
                    <a:pt x="2957" y="4457"/>
                    <a:pt x="3196" y="4244"/>
                  </a:cubicBezTo>
                  <a:cubicBezTo>
                    <a:pt x="3448" y="4034"/>
                    <a:pt x="3711" y="3956"/>
                    <a:pt x="3978" y="3956"/>
                  </a:cubicBezTo>
                  <a:cubicBezTo>
                    <a:pt x="4436" y="3956"/>
                    <a:pt x="4903" y="4189"/>
                    <a:pt x="5336" y="4387"/>
                  </a:cubicBezTo>
                  <a:cubicBezTo>
                    <a:pt x="5764" y="4615"/>
                    <a:pt x="6449" y="5015"/>
                    <a:pt x="6648" y="5500"/>
                  </a:cubicBezTo>
                  <a:cubicBezTo>
                    <a:pt x="6848" y="5928"/>
                    <a:pt x="6335" y="6527"/>
                    <a:pt x="6706" y="6812"/>
                  </a:cubicBezTo>
                  <a:cubicBezTo>
                    <a:pt x="6793" y="6884"/>
                    <a:pt x="6905" y="6909"/>
                    <a:pt x="7030" y="6909"/>
                  </a:cubicBezTo>
                  <a:cubicBezTo>
                    <a:pt x="7317" y="6909"/>
                    <a:pt x="7670" y="6777"/>
                    <a:pt x="7948" y="6777"/>
                  </a:cubicBezTo>
                  <a:cubicBezTo>
                    <a:pt x="7982" y="6777"/>
                    <a:pt x="8015" y="6779"/>
                    <a:pt x="8047" y="6784"/>
                  </a:cubicBezTo>
                  <a:cubicBezTo>
                    <a:pt x="8617" y="6926"/>
                    <a:pt x="8303" y="7354"/>
                    <a:pt x="8132" y="7754"/>
                  </a:cubicBezTo>
                  <a:cubicBezTo>
                    <a:pt x="7990" y="8068"/>
                    <a:pt x="7904" y="8353"/>
                    <a:pt x="7904" y="8667"/>
                  </a:cubicBezTo>
                  <a:cubicBezTo>
                    <a:pt x="7904" y="8838"/>
                    <a:pt x="8018" y="9751"/>
                    <a:pt x="8189" y="9780"/>
                  </a:cubicBezTo>
                  <a:cubicBezTo>
                    <a:pt x="8193" y="9780"/>
                    <a:pt x="8196" y="9780"/>
                    <a:pt x="8200" y="9780"/>
                  </a:cubicBezTo>
                  <a:cubicBezTo>
                    <a:pt x="8377" y="9780"/>
                    <a:pt x="8762" y="9122"/>
                    <a:pt x="8845" y="9038"/>
                  </a:cubicBezTo>
                  <a:cubicBezTo>
                    <a:pt x="9359" y="8296"/>
                    <a:pt x="10500" y="6955"/>
                    <a:pt x="10500" y="5956"/>
                  </a:cubicBezTo>
                  <a:cubicBezTo>
                    <a:pt x="10500" y="5471"/>
                    <a:pt x="10044" y="5357"/>
                    <a:pt x="10158" y="4786"/>
                  </a:cubicBezTo>
                  <a:cubicBezTo>
                    <a:pt x="10272" y="4187"/>
                    <a:pt x="10786" y="3531"/>
                    <a:pt x="10415" y="2960"/>
                  </a:cubicBezTo>
                  <a:cubicBezTo>
                    <a:pt x="10301" y="2789"/>
                    <a:pt x="10129" y="2647"/>
                    <a:pt x="9901" y="2618"/>
                  </a:cubicBezTo>
                  <a:cubicBezTo>
                    <a:pt x="9883" y="2615"/>
                    <a:pt x="9865" y="2614"/>
                    <a:pt x="9846" y="2614"/>
                  </a:cubicBezTo>
                  <a:cubicBezTo>
                    <a:pt x="9660" y="2614"/>
                    <a:pt x="9458" y="2732"/>
                    <a:pt x="9302" y="2732"/>
                  </a:cubicBezTo>
                  <a:cubicBezTo>
                    <a:pt x="9017" y="2675"/>
                    <a:pt x="9074" y="2589"/>
                    <a:pt x="9045" y="2247"/>
                  </a:cubicBezTo>
                  <a:cubicBezTo>
                    <a:pt x="8979" y="1627"/>
                    <a:pt x="8723" y="1231"/>
                    <a:pt x="8226" y="1231"/>
                  </a:cubicBezTo>
                  <a:cubicBezTo>
                    <a:pt x="8082" y="1231"/>
                    <a:pt x="7918" y="1264"/>
                    <a:pt x="7733" y="1334"/>
                  </a:cubicBezTo>
                  <a:cubicBezTo>
                    <a:pt x="7491" y="1434"/>
                    <a:pt x="7313" y="1480"/>
                    <a:pt x="7173" y="1480"/>
                  </a:cubicBezTo>
                  <a:cubicBezTo>
                    <a:pt x="6833" y="1480"/>
                    <a:pt x="6720" y="1208"/>
                    <a:pt x="6477" y="763"/>
                  </a:cubicBezTo>
                  <a:cubicBezTo>
                    <a:pt x="6284" y="389"/>
                    <a:pt x="6037" y="260"/>
                    <a:pt x="5770" y="260"/>
                  </a:cubicBezTo>
                  <a:cubicBezTo>
                    <a:pt x="5447" y="260"/>
                    <a:pt x="5093" y="449"/>
                    <a:pt x="4765" y="621"/>
                  </a:cubicBezTo>
                  <a:cubicBezTo>
                    <a:pt x="4578" y="715"/>
                    <a:pt x="4338" y="783"/>
                    <a:pt x="4104" y="783"/>
                  </a:cubicBezTo>
                  <a:cubicBezTo>
                    <a:pt x="3911" y="783"/>
                    <a:pt x="3722" y="737"/>
                    <a:pt x="3567" y="621"/>
                  </a:cubicBezTo>
                  <a:cubicBezTo>
                    <a:pt x="3339" y="478"/>
                    <a:pt x="3225" y="164"/>
                    <a:pt x="2996" y="50"/>
                  </a:cubicBezTo>
                  <a:cubicBezTo>
                    <a:pt x="2909" y="16"/>
                    <a:pt x="2819" y="0"/>
                    <a:pt x="2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75"/>
            <p:cNvSpPr/>
            <p:nvPr/>
          </p:nvSpPr>
          <p:spPr>
            <a:xfrm>
              <a:off x="4990875" y="2179575"/>
              <a:ext cx="12150" cy="11550"/>
            </a:xfrm>
            <a:custGeom>
              <a:avLst/>
              <a:gdLst/>
              <a:ahLst/>
              <a:cxnLst/>
              <a:rect l="l" t="t" r="r" b="b"/>
              <a:pathLst>
                <a:path w="486" h="462" extrusionOk="0">
                  <a:moveTo>
                    <a:pt x="262" y="1"/>
                  </a:moveTo>
                  <a:cubicBezTo>
                    <a:pt x="141" y="1"/>
                    <a:pt x="15" y="79"/>
                    <a:pt x="0" y="226"/>
                  </a:cubicBezTo>
                  <a:cubicBezTo>
                    <a:pt x="0" y="375"/>
                    <a:pt x="133" y="461"/>
                    <a:pt x="259" y="461"/>
                  </a:cubicBezTo>
                  <a:cubicBezTo>
                    <a:pt x="375" y="461"/>
                    <a:pt x="485" y="389"/>
                    <a:pt x="485" y="226"/>
                  </a:cubicBezTo>
                  <a:cubicBezTo>
                    <a:pt x="485" y="72"/>
                    <a:pt x="376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75"/>
            <p:cNvSpPr/>
            <p:nvPr/>
          </p:nvSpPr>
          <p:spPr>
            <a:xfrm>
              <a:off x="5042225" y="2189300"/>
              <a:ext cx="12850" cy="11525"/>
            </a:xfrm>
            <a:custGeom>
              <a:avLst/>
              <a:gdLst/>
              <a:ahLst/>
              <a:cxnLst/>
              <a:rect l="l" t="t" r="r" b="b"/>
              <a:pathLst>
                <a:path w="514" h="461" extrusionOk="0">
                  <a:moveTo>
                    <a:pt x="257" y="1"/>
                  </a:moveTo>
                  <a:cubicBezTo>
                    <a:pt x="129" y="1"/>
                    <a:pt x="0" y="79"/>
                    <a:pt x="0" y="236"/>
                  </a:cubicBezTo>
                  <a:cubicBezTo>
                    <a:pt x="0" y="382"/>
                    <a:pt x="135" y="461"/>
                    <a:pt x="266" y="461"/>
                  </a:cubicBezTo>
                  <a:cubicBezTo>
                    <a:pt x="392" y="461"/>
                    <a:pt x="514" y="389"/>
                    <a:pt x="514" y="236"/>
                  </a:cubicBezTo>
                  <a:cubicBezTo>
                    <a:pt x="514" y="79"/>
                    <a:pt x="386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75"/>
            <p:cNvSpPr/>
            <p:nvPr/>
          </p:nvSpPr>
          <p:spPr>
            <a:xfrm>
              <a:off x="5103000" y="2192675"/>
              <a:ext cx="70325" cy="55450"/>
            </a:xfrm>
            <a:custGeom>
              <a:avLst/>
              <a:gdLst/>
              <a:ahLst/>
              <a:cxnLst/>
              <a:rect l="l" t="t" r="r" b="b"/>
              <a:pathLst>
                <a:path w="2813" h="2218" extrusionOk="0">
                  <a:moveTo>
                    <a:pt x="1515" y="1"/>
                  </a:moveTo>
                  <a:cubicBezTo>
                    <a:pt x="1184" y="1"/>
                    <a:pt x="830" y="166"/>
                    <a:pt x="565" y="558"/>
                  </a:cubicBezTo>
                  <a:cubicBezTo>
                    <a:pt x="0" y="1434"/>
                    <a:pt x="579" y="2218"/>
                    <a:pt x="1267" y="2218"/>
                  </a:cubicBezTo>
                  <a:cubicBezTo>
                    <a:pt x="1586" y="2218"/>
                    <a:pt x="1929" y="2049"/>
                    <a:pt x="2192" y="1642"/>
                  </a:cubicBezTo>
                  <a:cubicBezTo>
                    <a:pt x="2813" y="749"/>
                    <a:pt x="2219" y="1"/>
                    <a:pt x="1515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75"/>
            <p:cNvSpPr/>
            <p:nvPr/>
          </p:nvSpPr>
          <p:spPr>
            <a:xfrm>
              <a:off x="5130675" y="2197325"/>
              <a:ext cx="22850" cy="36400"/>
            </a:xfrm>
            <a:custGeom>
              <a:avLst/>
              <a:gdLst/>
              <a:ahLst/>
              <a:cxnLst/>
              <a:rect l="l" t="t" r="r" b="b"/>
              <a:pathLst>
                <a:path w="914" h="1456" extrusionOk="0">
                  <a:moveTo>
                    <a:pt x="371" y="1"/>
                  </a:moveTo>
                  <a:cubicBezTo>
                    <a:pt x="343" y="1"/>
                    <a:pt x="314" y="1"/>
                    <a:pt x="314" y="29"/>
                  </a:cubicBezTo>
                  <a:cubicBezTo>
                    <a:pt x="314" y="58"/>
                    <a:pt x="314" y="86"/>
                    <a:pt x="343" y="86"/>
                  </a:cubicBezTo>
                  <a:cubicBezTo>
                    <a:pt x="343" y="86"/>
                    <a:pt x="714" y="229"/>
                    <a:pt x="799" y="571"/>
                  </a:cubicBezTo>
                  <a:cubicBezTo>
                    <a:pt x="856" y="714"/>
                    <a:pt x="856" y="799"/>
                    <a:pt x="771" y="914"/>
                  </a:cubicBezTo>
                  <a:cubicBezTo>
                    <a:pt x="714" y="1028"/>
                    <a:pt x="600" y="1085"/>
                    <a:pt x="457" y="1085"/>
                  </a:cubicBezTo>
                  <a:cubicBezTo>
                    <a:pt x="257" y="1085"/>
                    <a:pt x="57" y="1227"/>
                    <a:pt x="0" y="1370"/>
                  </a:cubicBezTo>
                  <a:cubicBezTo>
                    <a:pt x="0" y="1427"/>
                    <a:pt x="0" y="1456"/>
                    <a:pt x="29" y="1456"/>
                  </a:cubicBezTo>
                  <a:cubicBezTo>
                    <a:pt x="29" y="1456"/>
                    <a:pt x="57" y="1456"/>
                    <a:pt x="29" y="1399"/>
                  </a:cubicBezTo>
                  <a:cubicBezTo>
                    <a:pt x="86" y="1285"/>
                    <a:pt x="229" y="1170"/>
                    <a:pt x="428" y="1170"/>
                  </a:cubicBezTo>
                  <a:cubicBezTo>
                    <a:pt x="571" y="1142"/>
                    <a:pt x="714" y="1056"/>
                    <a:pt x="799" y="914"/>
                  </a:cubicBezTo>
                  <a:cubicBezTo>
                    <a:pt x="913" y="771"/>
                    <a:pt x="913" y="628"/>
                    <a:pt x="885" y="486"/>
                  </a:cubicBezTo>
                  <a:cubicBezTo>
                    <a:pt x="771" y="143"/>
                    <a:pt x="371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75"/>
            <p:cNvSpPr/>
            <p:nvPr/>
          </p:nvSpPr>
          <p:spPr>
            <a:xfrm>
              <a:off x="4987300" y="2186625"/>
              <a:ext cx="29275" cy="50275"/>
            </a:xfrm>
            <a:custGeom>
              <a:avLst/>
              <a:gdLst/>
              <a:ahLst/>
              <a:cxnLst/>
              <a:rect l="l" t="t" r="r" b="b"/>
              <a:pathLst>
                <a:path w="1171" h="2011" extrusionOk="0">
                  <a:moveTo>
                    <a:pt x="1142" y="1"/>
                  </a:moveTo>
                  <a:cubicBezTo>
                    <a:pt x="1085" y="1"/>
                    <a:pt x="1056" y="1"/>
                    <a:pt x="1056" y="29"/>
                  </a:cubicBezTo>
                  <a:lnTo>
                    <a:pt x="628" y="999"/>
                  </a:lnTo>
                  <a:cubicBezTo>
                    <a:pt x="428" y="999"/>
                    <a:pt x="57" y="1056"/>
                    <a:pt x="29" y="1427"/>
                  </a:cubicBezTo>
                  <a:cubicBezTo>
                    <a:pt x="0" y="1798"/>
                    <a:pt x="485" y="1941"/>
                    <a:pt x="657" y="1998"/>
                  </a:cubicBezTo>
                  <a:cubicBezTo>
                    <a:pt x="695" y="1998"/>
                    <a:pt x="720" y="2011"/>
                    <a:pt x="724" y="2011"/>
                  </a:cubicBezTo>
                  <a:cubicBezTo>
                    <a:pt x="726" y="2011"/>
                    <a:pt x="723" y="2007"/>
                    <a:pt x="714" y="1998"/>
                  </a:cubicBezTo>
                  <a:lnTo>
                    <a:pt x="714" y="1998"/>
                  </a:lnTo>
                  <a:cubicBezTo>
                    <a:pt x="721" y="2006"/>
                    <a:pt x="727" y="2009"/>
                    <a:pt x="732" y="2009"/>
                  </a:cubicBezTo>
                  <a:cubicBezTo>
                    <a:pt x="744" y="2009"/>
                    <a:pt x="750" y="1983"/>
                    <a:pt x="771" y="1941"/>
                  </a:cubicBezTo>
                  <a:cubicBezTo>
                    <a:pt x="799" y="1912"/>
                    <a:pt x="771" y="1884"/>
                    <a:pt x="742" y="1884"/>
                  </a:cubicBezTo>
                  <a:cubicBezTo>
                    <a:pt x="742" y="1884"/>
                    <a:pt x="86" y="1770"/>
                    <a:pt x="143" y="1427"/>
                  </a:cubicBezTo>
                  <a:cubicBezTo>
                    <a:pt x="168" y="1106"/>
                    <a:pt x="514" y="1084"/>
                    <a:pt x="624" y="1084"/>
                  </a:cubicBezTo>
                  <a:cubicBezTo>
                    <a:pt x="641" y="1084"/>
                    <a:pt x="653" y="1085"/>
                    <a:pt x="657" y="1085"/>
                  </a:cubicBezTo>
                  <a:cubicBezTo>
                    <a:pt x="714" y="1085"/>
                    <a:pt x="742" y="1085"/>
                    <a:pt x="742" y="1056"/>
                  </a:cubicBezTo>
                  <a:lnTo>
                    <a:pt x="1170" y="58"/>
                  </a:lnTo>
                  <a:cubicBezTo>
                    <a:pt x="1170" y="29"/>
                    <a:pt x="117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75"/>
            <p:cNvSpPr/>
            <p:nvPr/>
          </p:nvSpPr>
          <p:spPr>
            <a:xfrm>
              <a:off x="5052200" y="2212300"/>
              <a:ext cx="22850" cy="22850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457" y="1"/>
                  </a:moveTo>
                  <a:cubicBezTo>
                    <a:pt x="201" y="1"/>
                    <a:pt x="1" y="200"/>
                    <a:pt x="1" y="457"/>
                  </a:cubicBezTo>
                  <a:cubicBezTo>
                    <a:pt x="1" y="714"/>
                    <a:pt x="201" y="914"/>
                    <a:pt x="457" y="914"/>
                  </a:cubicBezTo>
                  <a:cubicBezTo>
                    <a:pt x="714" y="914"/>
                    <a:pt x="914" y="714"/>
                    <a:pt x="914" y="457"/>
                  </a:cubicBezTo>
                  <a:cubicBezTo>
                    <a:pt x="914" y="200"/>
                    <a:pt x="714" y="1"/>
                    <a:pt x="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75"/>
            <p:cNvSpPr/>
            <p:nvPr/>
          </p:nvSpPr>
          <p:spPr>
            <a:xfrm>
              <a:off x="5011550" y="2277925"/>
              <a:ext cx="104875" cy="52825"/>
            </a:xfrm>
            <a:custGeom>
              <a:avLst/>
              <a:gdLst/>
              <a:ahLst/>
              <a:cxnLst/>
              <a:rect l="l" t="t" r="r" b="b"/>
              <a:pathLst>
                <a:path w="4195" h="2113" extrusionOk="0">
                  <a:moveTo>
                    <a:pt x="4138" y="1"/>
                  </a:moveTo>
                  <a:cubicBezTo>
                    <a:pt x="4109" y="1"/>
                    <a:pt x="4081" y="1"/>
                    <a:pt x="4052" y="58"/>
                  </a:cubicBezTo>
                  <a:cubicBezTo>
                    <a:pt x="2915" y="1709"/>
                    <a:pt x="1624" y="2003"/>
                    <a:pt x="840" y="2003"/>
                  </a:cubicBezTo>
                  <a:cubicBezTo>
                    <a:pt x="404" y="2003"/>
                    <a:pt x="125" y="1912"/>
                    <a:pt x="115" y="1912"/>
                  </a:cubicBezTo>
                  <a:cubicBezTo>
                    <a:pt x="106" y="1895"/>
                    <a:pt x="97" y="1888"/>
                    <a:pt x="89" y="1888"/>
                  </a:cubicBezTo>
                  <a:cubicBezTo>
                    <a:pt x="71" y="1888"/>
                    <a:pt x="58" y="1921"/>
                    <a:pt x="58" y="1941"/>
                  </a:cubicBezTo>
                  <a:cubicBezTo>
                    <a:pt x="1" y="1969"/>
                    <a:pt x="58" y="1998"/>
                    <a:pt x="86" y="1998"/>
                  </a:cubicBezTo>
                  <a:cubicBezTo>
                    <a:pt x="86" y="1998"/>
                    <a:pt x="400" y="2112"/>
                    <a:pt x="856" y="2112"/>
                  </a:cubicBezTo>
                  <a:cubicBezTo>
                    <a:pt x="1684" y="2112"/>
                    <a:pt x="3053" y="1827"/>
                    <a:pt x="4195" y="115"/>
                  </a:cubicBezTo>
                  <a:cubicBezTo>
                    <a:pt x="4195" y="86"/>
                    <a:pt x="4195" y="58"/>
                    <a:pt x="4138" y="1"/>
                  </a:cubicBezTo>
                  <a:close/>
                </a:path>
              </a:pathLst>
            </a:custGeom>
            <a:solidFill>
              <a:srgbClr val="EE7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75"/>
            <p:cNvSpPr/>
            <p:nvPr/>
          </p:nvSpPr>
          <p:spPr>
            <a:xfrm>
              <a:off x="4768325" y="2655550"/>
              <a:ext cx="163350" cy="353550"/>
            </a:xfrm>
            <a:custGeom>
              <a:avLst/>
              <a:gdLst/>
              <a:ahLst/>
              <a:cxnLst/>
              <a:rect l="l" t="t" r="r" b="b"/>
              <a:pathLst>
                <a:path w="6534" h="14142" extrusionOk="0">
                  <a:moveTo>
                    <a:pt x="5069" y="0"/>
                  </a:moveTo>
                  <a:cubicBezTo>
                    <a:pt x="3953" y="0"/>
                    <a:pt x="1759" y="1068"/>
                    <a:pt x="1370" y="1701"/>
                  </a:cubicBezTo>
                  <a:cubicBezTo>
                    <a:pt x="1370" y="1701"/>
                    <a:pt x="713" y="3442"/>
                    <a:pt x="399" y="5068"/>
                  </a:cubicBezTo>
                  <a:cubicBezTo>
                    <a:pt x="200" y="5981"/>
                    <a:pt x="228" y="6980"/>
                    <a:pt x="428" y="7921"/>
                  </a:cubicBezTo>
                  <a:lnTo>
                    <a:pt x="1141" y="10974"/>
                  </a:lnTo>
                  <a:cubicBezTo>
                    <a:pt x="428" y="11259"/>
                    <a:pt x="0" y="11973"/>
                    <a:pt x="114" y="12714"/>
                  </a:cubicBezTo>
                  <a:cubicBezTo>
                    <a:pt x="257" y="13570"/>
                    <a:pt x="970" y="14141"/>
                    <a:pt x="1712" y="14141"/>
                  </a:cubicBezTo>
                  <a:cubicBezTo>
                    <a:pt x="1940" y="14141"/>
                    <a:pt x="2111" y="14113"/>
                    <a:pt x="2340" y="14055"/>
                  </a:cubicBezTo>
                  <a:lnTo>
                    <a:pt x="3652" y="13513"/>
                  </a:lnTo>
                  <a:cubicBezTo>
                    <a:pt x="4394" y="13228"/>
                    <a:pt x="4822" y="12401"/>
                    <a:pt x="4651" y="11630"/>
                  </a:cubicBezTo>
                  <a:lnTo>
                    <a:pt x="3937" y="8577"/>
                  </a:lnTo>
                  <a:cubicBezTo>
                    <a:pt x="3937" y="8549"/>
                    <a:pt x="3909" y="8463"/>
                    <a:pt x="3909" y="8435"/>
                  </a:cubicBezTo>
                  <a:cubicBezTo>
                    <a:pt x="3624" y="6980"/>
                    <a:pt x="4223" y="5467"/>
                    <a:pt x="5393" y="4583"/>
                  </a:cubicBezTo>
                  <a:lnTo>
                    <a:pt x="6077" y="4098"/>
                  </a:lnTo>
                  <a:cubicBezTo>
                    <a:pt x="6534" y="3299"/>
                    <a:pt x="6277" y="560"/>
                    <a:pt x="5535" y="103"/>
                  </a:cubicBezTo>
                  <a:cubicBezTo>
                    <a:pt x="5422" y="32"/>
                    <a:pt x="5261" y="0"/>
                    <a:pt x="5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75"/>
            <p:cNvSpPr/>
            <p:nvPr/>
          </p:nvSpPr>
          <p:spPr>
            <a:xfrm>
              <a:off x="4581425" y="2634750"/>
              <a:ext cx="286775" cy="341525"/>
            </a:xfrm>
            <a:custGeom>
              <a:avLst/>
              <a:gdLst/>
              <a:ahLst/>
              <a:cxnLst/>
              <a:rect l="l" t="t" r="r" b="b"/>
              <a:pathLst>
                <a:path w="11471" h="13661" extrusionOk="0">
                  <a:moveTo>
                    <a:pt x="7771" y="0"/>
                  </a:moveTo>
                  <a:cubicBezTo>
                    <a:pt x="7559" y="0"/>
                    <a:pt x="7360" y="66"/>
                    <a:pt x="7191" y="222"/>
                  </a:cubicBezTo>
                  <a:lnTo>
                    <a:pt x="3995" y="3361"/>
                  </a:lnTo>
                  <a:cubicBezTo>
                    <a:pt x="3738" y="3589"/>
                    <a:pt x="2968" y="5130"/>
                    <a:pt x="2882" y="5500"/>
                  </a:cubicBezTo>
                  <a:lnTo>
                    <a:pt x="1855" y="10008"/>
                  </a:lnTo>
                  <a:cubicBezTo>
                    <a:pt x="1837" y="10008"/>
                    <a:pt x="1819" y="10008"/>
                    <a:pt x="1801" y="10008"/>
                  </a:cubicBezTo>
                  <a:cubicBezTo>
                    <a:pt x="884" y="10008"/>
                    <a:pt x="142" y="10711"/>
                    <a:pt x="58" y="11635"/>
                  </a:cubicBezTo>
                  <a:cubicBezTo>
                    <a:pt x="1" y="12576"/>
                    <a:pt x="714" y="13432"/>
                    <a:pt x="1684" y="13518"/>
                  </a:cubicBezTo>
                  <a:lnTo>
                    <a:pt x="3111" y="13632"/>
                  </a:lnTo>
                  <a:cubicBezTo>
                    <a:pt x="3054" y="13661"/>
                    <a:pt x="3111" y="13661"/>
                    <a:pt x="3168" y="13661"/>
                  </a:cubicBezTo>
                  <a:cubicBezTo>
                    <a:pt x="3995" y="13661"/>
                    <a:pt x="4708" y="13090"/>
                    <a:pt x="4880" y="12320"/>
                  </a:cubicBezTo>
                  <a:lnTo>
                    <a:pt x="5564" y="9295"/>
                  </a:lnTo>
                  <a:cubicBezTo>
                    <a:pt x="5907" y="7726"/>
                    <a:pt x="6905" y="6385"/>
                    <a:pt x="8303" y="5529"/>
                  </a:cubicBezTo>
                  <a:lnTo>
                    <a:pt x="10757" y="4074"/>
                  </a:lnTo>
                  <a:cubicBezTo>
                    <a:pt x="11471" y="3418"/>
                    <a:pt x="10415" y="1934"/>
                    <a:pt x="9759" y="1221"/>
                  </a:cubicBezTo>
                  <a:cubicBezTo>
                    <a:pt x="9280" y="677"/>
                    <a:pt x="8453" y="0"/>
                    <a:pt x="77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75"/>
            <p:cNvSpPr/>
            <p:nvPr/>
          </p:nvSpPr>
          <p:spPr>
            <a:xfrm>
              <a:off x="4652050" y="2504200"/>
              <a:ext cx="67775" cy="81600"/>
            </a:xfrm>
            <a:custGeom>
              <a:avLst/>
              <a:gdLst/>
              <a:ahLst/>
              <a:cxnLst/>
              <a:rect l="l" t="t" r="r" b="b"/>
              <a:pathLst>
                <a:path w="2711" h="3264" extrusionOk="0">
                  <a:moveTo>
                    <a:pt x="466" y="1"/>
                  </a:moveTo>
                  <a:cubicBezTo>
                    <a:pt x="419" y="1"/>
                    <a:pt x="378" y="8"/>
                    <a:pt x="343" y="23"/>
                  </a:cubicBezTo>
                  <a:cubicBezTo>
                    <a:pt x="0" y="166"/>
                    <a:pt x="314" y="1450"/>
                    <a:pt x="657" y="2191"/>
                  </a:cubicBezTo>
                  <a:cubicBezTo>
                    <a:pt x="971" y="2820"/>
                    <a:pt x="1428" y="3264"/>
                    <a:pt x="1803" y="3264"/>
                  </a:cubicBezTo>
                  <a:cubicBezTo>
                    <a:pt x="1871" y="3264"/>
                    <a:pt x="1936" y="3249"/>
                    <a:pt x="1998" y="3218"/>
                  </a:cubicBezTo>
                  <a:cubicBezTo>
                    <a:pt x="2340" y="3047"/>
                    <a:pt x="2711" y="2191"/>
                    <a:pt x="2340" y="1450"/>
                  </a:cubicBezTo>
                  <a:cubicBezTo>
                    <a:pt x="2028" y="773"/>
                    <a:pt x="955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75"/>
            <p:cNvSpPr/>
            <p:nvPr/>
          </p:nvSpPr>
          <p:spPr>
            <a:xfrm>
              <a:off x="4625650" y="2463400"/>
              <a:ext cx="162650" cy="118025"/>
            </a:xfrm>
            <a:custGeom>
              <a:avLst/>
              <a:gdLst/>
              <a:ahLst/>
              <a:cxnLst/>
              <a:rect l="l" t="t" r="r" b="b"/>
              <a:pathLst>
                <a:path w="6506" h="4721" extrusionOk="0">
                  <a:moveTo>
                    <a:pt x="4623" y="0"/>
                  </a:moveTo>
                  <a:cubicBezTo>
                    <a:pt x="4395" y="285"/>
                    <a:pt x="4280" y="428"/>
                    <a:pt x="4195" y="542"/>
                  </a:cubicBezTo>
                  <a:cubicBezTo>
                    <a:pt x="3995" y="713"/>
                    <a:pt x="3767" y="856"/>
                    <a:pt x="3225" y="1227"/>
                  </a:cubicBezTo>
                  <a:lnTo>
                    <a:pt x="628" y="2910"/>
                  </a:lnTo>
                  <a:cubicBezTo>
                    <a:pt x="143" y="3224"/>
                    <a:pt x="1" y="3823"/>
                    <a:pt x="371" y="4280"/>
                  </a:cubicBezTo>
                  <a:cubicBezTo>
                    <a:pt x="552" y="4569"/>
                    <a:pt x="859" y="4721"/>
                    <a:pt x="1175" y="4721"/>
                  </a:cubicBezTo>
                  <a:cubicBezTo>
                    <a:pt x="1358" y="4721"/>
                    <a:pt x="1545" y="4670"/>
                    <a:pt x="1713" y="4565"/>
                  </a:cubicBezTo>
                  <a:lnTo>
                    <a:pt x="4337" y="2882"/>
                  </a:lnTo>
                  <a:cubicBezTo>
                    <a:pt x="5564" y="2111"/>
                    <a:pt x="5678" y="1997"/>
                    <a:pt x="6392" y="942"/>
                  </a:cubicBezTo>
                  <a:cubicBezTo>
                    <a:pt x="6420" y="856"/>
                    <a:pt x="6477" y="827"/>
                    <a:pt x="6506" y="742"/>
                  </a:cubicBezTo>
                  <a:cubicBezTo>
                    <a:pt x="6106" y="542"/>
                    <a:pt x="5650" y="314"/>
                    <a:pt x="5222" y="143"/>
                  </a:cubicBezTo>
                  <a:cubicBezTo>
                    <a:pt x="5136" y="114"/>
                    <a:pt x="5051" y="114"/>
                    <a:pt x="4965" y="86"/>
                  </a:cubicBezTo>
                  <a:cubicBezTo>
                    <a:pt x="4908" y="86"/>
                    <a:pt x="4851" y="29"/>
                    <a:pt x="4823" y="29"/>
                  </a:cubicBezTo>
                  <a:cubicBezTo>
                    <a:pt x="4765" y="29"/>
                    <a:pt x="4680" y="29"/>
                    <a:pt x="4623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75"/>
            <p:cNvSpPr/>
            <p:nvPr/>
          </p:nvSpPr>
          <p:spPr>
            <a:xfrm>
              <a:off x="4659175" y="2436275"/>
              <a:ext cx="159100" cy="146975"/>
            </a:xfrm>
            <a:custGeom>
              <a:avLst/>
              <a:gdLst/>
              <a:ahLst/>
              <a:cxnLst/>
              <a:rect l="l" t="t" r="r" b="b"/>
              <a:pathLst>
                <a:path w="6364" h="5879" extrusionOk="0">
                  <a:moveTo>
                    <a:pt x="4138" y="1"/>
                  </a:moveTo>
                  <a:cubicBezTo>
                    <a:pt x="3082" y="942"/>
                    <a:pt x="2026" y="2455"/>
                    <a:pt x="1" y="2768"/>
                  </a:cubicBezTo>
                  <a:cubicBezTo>
                    <a:pt x="1" y="2768"/>
                    <a:pt x="2511" y="3567"/>
                    <a:pt x="1912" y="5878"/>
                  </a:cubicBezTo>
                  <a:cubicBezTo>
                    <a:pt x="3196" y="5308"/>
                    <a:pt x="5279" y="3824"/>
                    <a:pt x="6335" y="2340"/>
                  </a:cubicBezTo>
                  <a:lnTo>
                    <a:pt x="6335" y="2312"/>
                  </a:lnTo>
                  <a:cubicBezTo>
                    <a:pt x="6363" y="1085"/>
                    <a:pt x="5422" y="58"/>
                    <a:pt x="4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75"/>
            <p:cNvSpPr/>
            <p:nvPr/>
          </p:nvSpPr>
          <p:spPr>
            <a:xfrm>
              <a:off x="4587125" y="2520875"/>
              <a:ext cx="58525" cy="22200"/>
            </a:xfrm>
            <a:custGeom>
              <a:avLst/>
              <a:gdLst/>
              <a:ahLst/>
              <a:cxnLst/>
              <a:rect l="l" t="t" r="r" b="b"/>
              <a:pathLst>
                <a:path w="2341" h="888" extrusionOk="0">
                  <a:moveTo>
                    <a:pt x="1023" y="0"/>
                  </a:moveTo>
                  <a:cubicBezTo>
                    <a:pt x="776" y="0"/>
                    <a:pt x="506" y="49"/>
                    <a:pt x="229" y="183"/>
                  </a:cubicBezTo>
                  <a:cubicBezTo>
                    <a:pt x="86" y="240"/>
                    <a:pt x="1" y="383"/>
                    <a:pt x="58" y="526"/>
                  </a:cubicBezTo>
                  <a:cubicBezTo>
                    <a:pt x="78" y="644"/>
                    <a:pt x="152" y="708"/>
                    <a:pt x="233" y="708"/>
                  </a:cubicBezTo>
                  <a:cubicBezTo>
                    <a:pt x="270" y="708"/>
                    <a:pt x="308" y="695"/>
                    <a:pt x="343" y="668"/>
                  </a:cubicBezTo>
                  <a:cubicBezTo>
                    <a:pt x="529" y="583"/>
                    <a:pt x="716" y="551"/>
                    <a:pt x="892" y="551"/>
                  </a:cubicBezTo>
                  <a:cubicBezTo>
                    <a:pt x="1422" y="551"/>
                    <a:pt x="1855" y="840"/>
                    <a:pt x="1855" y="840"/>
                  </a:cubicBezTo>
                  <a:cubicBezTo>
                    <a:pt x="1920" y="872"/>
                    <a:pt x="1984" y="888"/>
                    <a:pt x="2042" y="888"/>
                  </a:cubicBezTo>
                  <a:cubicBezTo>
                    <a:pt x="2139" y="888"/>
                    <a:pt x="2219" y="843"/>
                    <a:pt x="2255" y="754"/>
                  </a:cubicBezTo>
                  <a:cubicBezTo>
                    <a:pt x="2340" y="640"/>
                    <a:pt x="2312" y="412"/>
                    <a:pt x="2198" y="355"/>
                  </a:cubicBezTo>
                  <a:cubicBezTo>
                    <a:pt x="2157" y="334"/>
                    <a:pt x="1668" y="0"/>
                    <a:pt x="1023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75"/>
            <p:cNvSpPr/>
            <p:nvPr/>
          </p:nvSpPr>
          <p:spPr>
            <a:xfrm>
              <a:off x="4607100" y="2565625"/>
              <a:ext cx="62800" cy="25975"/>
            </a:xfrm>
            <a:custGeom>
              <a:avLst/>
              <a:gdLst/>
              <a:ahLst/>
              <a:cxnLst/>
              <a:rect l="l" t="t" r="r" b="b"/>
              <a:pathLst>
                <a:path w="2512" h="1039" extrusionOk="0">
                  <a:moveTo>
                    <a:pt x="2165" y="0"/>
                  </a:moveTo>
                  <a:cubicBezTo>
                    <a:pt x="2109" y="0"/>
                    <a:pt x="2051" y="16"/>
                    <a:pt x="1998" y="48"/>
                  </a:cubicBezTo>
                  <a:cubicBezTo>
                    <a:pt x="1674" y="308"/>
                    <a:pt x="1308" y="378"/>
                    <a:pt x="1006" y="378"/>
                  </a:cubicBezTo>
                  <a:cubicBezTo>
                    <a:pt x="643" y="378"/>
                    <a:pt x="372" y="276"/>
                    <a:pt x="372" y="276"/>
                  </a:cubicBezTo>
                  <a:cubicBezTo>
                    <a:pt x="333" y="254"/>
                    <a:pt x="295" y="243"/>
                    <a:pt x="258" y="243"/>
                  </a:cubicBezTo>
                  <a:cubicBezTo>
                    <a:pt x="157" y="243"/>
                    <a:pt x="63" y="322"/>
                    <a:pt x="1" y="448"/>
                  </a:cubicBezTo>
                  <a:lnTo>
                    <a:pt x="1" y="619"/>
                  </a:lnTo>
                  <a:cubicBezTo>
                    <a:pt x="29" y="704"/>
                    <a:pt x="86" y="761"/>
                    <a:pt x="115" y="876"/>
                  </a:cubicBezTo>
                  <a:cubicBezTo>
                    <a:pt x="147" y="876"/>
                    <a:pt x="522" y="1038"/>
                    <a:pt x="1022" y="1038"/>
                  </a:cubicBezTo>
                  <a:cubicBezTo>
                    <a:pt x="1411" y="1038"/>
                    <a:pt x="1875" y="940"/>
                    <a:pt x="2312" y="590"/>
                  </a:cubicBezTo>
                  <a:cubicBezTo>
                    <a:pt x="2455" y="476"/>
                    <a:pt x="2512" y="276"/>
                    <a:pt x="2397" y="134"/>
                  </a:cubicBezTo>
                  <a:cubicBezTo>
                    <a:pt x="2344" y="45"/>
                    <a:pt x="2257" y="0"/>
                    <a:pt x="2165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75"/>
            <p:cNvSpPr/>
            <p:nvPr/>
          </p:nvSpPr>
          <p:spPr>
            <a:xfrm>
              <a:off x="4586425" y="2554975"/>
              <a:ext cx="69200" cy="25000"/>
            </a:xfrm>
            <a:custGeom>
              <a:avLst/>
              <a:gdLst/>
              <a:ahLst/>
              <a:cxnLst/>
              <a:rect l="l" t="t" r="r" b="b"/>
              <a:pathLst>
                <a:path w="2768" h="1000" extrusionOk="0">
                  <a:moveTo>
                    <a:pt x="1194" y="0"/>
                  </a:moveTo>
                  <a:cubicBezTo>
                    <a:pt x="825" y="0"/>
                    <a:pt x="439" y="111"/>
                    <a:pt x="114" y="446"/>
                  </a:cubicBezTo>
                  <a:cubicBezTo>
                    <a:pt x="0" y="560"/>
                    <a:pt x="0" y="674"/>
                    <a:pt x="0" y="760"/>
                  </a:cubicBezTo>
                  <a:cubicBezTo>
                    <a:pt x="0" y="817"/>
                    <a:pt x="57" y="874"/>
                    <a:pt x="86" y="874"/>
                  </a:cubicBezTo>
                  <a:cubicBezTo>
                    <a:pt x="114" y="931"/>
                    <a:pt x="179" y="959"/>
                    <a:pt x="246" y="959"/>
                  </a:cubicBezTo>
                  <a:cubicBezTo>
                    <a:pt x="314" y="959"/>
                    <a:pt x="385" y="931"/>
                    <a:pt x="428" y="874"/>
                  </a:cubicBezTo>
                  <a:cubicBezTo>
                    <a:pt x="640" y="653"/>
                    <a:pt x="897" y="577"/>
                    <a:pt x="1152" y="577"/>
                  </a:cubicBezTo>
                  <a:cubicBezTo>
                    <a:pt x="1724" y="577"/>
                    <a:pt x="2283" y="959"/>
                    <a:pt x="2283" y="959"/>
                  </a:cubicBezTo>
                  <a:cubicBezTo>
                    <a:pt x="2329" y="987"/>
                    <a:pt x="2380" y="999"/>
                    <a:pt x="2431" y="999"/>
                  </a:cubicBezTo>
                  <a:cubicBezTo>
                    <a:pt x="2539" y="999"/>
                    <a:pt x="2644" y="942"/>
                    <a:pt x="2682" y="845"/>
                  </a:cubicBezTo>
                  <a:cubicBezTo>
                    <a:pt x="2768" y="702"/>
                    <a:pt x="2711" y="474"/>
                    <a:pt x="2568" y="417"/>
                  </a:cubicBezTo>
                  <a:cubicBezTo>
                    <a:pt x="2531" y="398"/>
                    <a:pt x="1894" y="0"/>
                    <a:pt x="1194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75"/>
            <p:cNvSpPr/>
            <p:nvPr/>
          </p:nvSpPr>
          <p:spPr>
            <a:xfrm>
              <a:off x="4577850" y="2531550"/>
              <a:ext cx="62100" cy="25225"/>
            </a:xfrm>
            <a:custGeom>
              <a:avLst/>
              <a:gdLst/>
              <a:ahLst/>
              <a:cxnLst/>
              <a:rect l="l" t="t" r="r" b="b"/>
              <a:pathLst>
                <a:path w="2484" h="1009" extrusionOk="0">
                  <a:moveTo>
                    <a:pt x="1251" y="0"/>
                  </a:moveTo>
                  <a:cubicBezTo>
                    <a:pt x="931" y="0"/>
                    <a:pt x="549" y="99"/>
                    <a:pt x="144" y="413"/>
                  </a:cubicBezTo>
                  <a:cubicBezTo>
                    <a:pt x="58" y="498"/>
                    <a:pt x="1" y="641"/>
                    <a:pt x="29" y="755"/>
                  </a:cubicBezTo>
                  <a:cubicBezTo>
                    <a:pt x="29" y="783"/>
                    <a:pt x="29" y="812"/>
                    <a:pt x="58" y="841"/>
                  </a:cubicBezTo>
                  <a:cubicBezTo>
                    <a:pt x="76" y="931"/>
                    <a:pt x="163" y="987"/>
                    <a:pt x="246" y="987"/>
                  </a:cubicBezTo>
                  <a:cubicBezTo>
                    <a:pt x="294" y="987"/>
                    <a:pt x="340" y="968"/>
                    <a:pt x="372" y="926"/>
                  </a:cubicBezTo>
                  <a:cubicBezTo>
                    <a:pt x="682" y="684"/>
                    <a:pt x="963" y="603"/>
                    <a:pt x="1201" y="603"/>
                  </a:cubicBezTo>
                  <a:cubicBezTo>
                    <a:pt x="1662" y="603"/>
                    <a:pt x="1961" y="907"/>
                    <a:pt x="1998" y="926"/>
                  </a:cubicBezTo>
                  <a:cubicBezTo>
                    <a:pt x="2052" y="980"/>
                    <a:pt x="2119" y="1008"/>
                    <a:pt x="2186" y="1008"/>
                  </a:cubicBezTo>
                  <a:cubicBezTo>
                    <a:pt x="2261" y="1008"/>
                    <a:pt x="2337" y="973"/>
                    <a:pt x="2398" y="898"/>
                  </a:cubicBezTo>
                  <a:cubicBezTo>
                    <a:pt x="2483" y="755"/>
                    <a:pt x="2483" y="555"/>
                    <a:pt x="2398" y="470"/>
                  </a:cubicBezTo>
                  <a:cubicBezTo>
                    <a:pt x="2341" y="413"/>
                    <a:pt x="2112" y="184"/>
                    <a:pt x="1713" y="70"/>
                  </a:cubicBezTo>
                  <a:cubicBezTo>
                    <a:pt x="1582" y="30"/>
                    <a:pt x="1425" y="0"/>
                    <a:pt x="1251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75"/>
            <p:cNvSpPr/>
            <p:nvPr/>
          </p:nvSpPr>
          <p:spPr>
            <a:xfrm>
              <a:off x="4579275" y="2545275"/>
              <a:ext cx="66375" cy="27450"/>
            </a:xfrm>
            <a:custGeom>
              <a:avLst/>
              <a:gdLst/>
              <a:ahLst/>
              <a:cxnLst/>
              <a:rect l="l" t="t" r="r" b="b"/>
              <a:pathLst>
                <a:path w="2655" h="1098" extrusionOk="0">
                  <a:moveTo>
                    <a:pt x="1360" y="0"/>
                  </a:moveTo>
                  <a:cubicBezTo>
                    <a:pt x="917" y="0"/>
                    <a:pt x="429" y="140"/>
                    <a:pt x="87" y="634"/>
                  </a:cubicBezTo>
                  <a:cubicBezTo>
                    <a:pt x="1" y="691"/>
                    <a:pt x="1" y="805"/>
                    <a:pt x="1" y="862"/>
                  </a:cubicBezTo>
                  <a:cubicBezTo>
                    <a:pt x="1" y="919"/>
                    <a:pt x="58" y="976"/>
                    <a:pt x="115" y="1062"/>
                  </a:cubicBezTo>
                  <a:cubicBezTo>
                    <a:pt x="159" y="1084"/>
                    <a:pt x="208" y="1098"/>
                    <a:pt x="257" y="1098"/>
                  </a:cubicBezTo>
                  <a:cubicBezTo>
                    <a:pt x="336" y="1098"/>
                    <a:pt x="416" y="1064"/>
                    <a:pt x="486" y="976"/>
                  </a:cubicBezTo>
                  <a:cubicBezTo>
                    <a:pt x="688" y="684"/>
                    <a:pt x="1001" y="596"/>
                    <a:pt x="1306" y="596"/>
                  </a:cubicBezTo>
                  <a:cubicBezTo>
                    <a:pt x="1776" y="596"/>
                    <a:pt x="2226" y="805"/>
                    <a:pt x="2226" y="805"/>
                  </a:cubicBezTo>
                  <a:cubicBezTo>
                    <a:pt x="2257" y="817"/>
                    <a:pt x="2287" y="823"/>
                    <a:pt x="2317" y="823"/>
                  </a:cubicBezTo>
                  <a:cubicBezTo>
                    <a:pt x="2426" y="823"/>
                    <a:pt x="2524" y="746"/>
                    <a:pt x="2569" y="634"/>
                  </a:cubicBezTo>
                  <a:cubicBezTo>
                    <a:pt x="2654" y="491"/>
                    <a:pt x="2569" y="292"/>
                    <a:pt x="2426" y="234"/>
                  </a:cubicBezTo>
                  <a:cubicBezTo>
                    <a:pt x="2395" y="219"/>
                    <a:pt x="1913" y="0"/>
                    <a:pt x="1360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75"/>
            <p:cNvSpPr/>
            <p:nvPr/>
          </p:nvSpPr>
          <p:spPr>
            <a:xfrm>
              <a:off x="4630500" y="2524025"/>
              <a:ext cx="44875" cy="56300"/>
            </a:xfrm>
            <a:custGeom>
              <a:avLst/>
              <a:gdLst/>
              <a:ahLst/>
              <a:cxnLst/>
              <a:rect l="l" t="t" r="r" b="b"/>
              <a:pathLst>
                <a:path w="1795" h="2252" extrusionOk="0">
                  <a:moveTo>
                    <a:pt x="6" y="0"/>
                  </a:moveTo>
                  <a:cubicBezTo>
                    <a:pt x="1" y="4"/>
                    <a:pt x="1" y="7"/>
                    <a:pt x="7" y="11"/>
                  </a:cubicBezTo>
                  <a:lnTo>
                    <a:pt x="7" y="11"/>
                  </a:lnTo>
                  <a:lnTo>
                    <a:pt x="6" y="0"/>
                  </a:lnTo>
                  <a:close/>
                  <a:moveTo>
                    <a:pt x="7" y="11"/>
                  </a:moveTo>
                  <a:lnTo>
                    <a:pt x="149" y="2112"/>
                  </a:lnTo>
                  <a:cubicBezTo>
                    <a:pt x="149" y="2112"/>
                    <a:pt x="568" y="2251"/>
                    <a:pt x="966" y="2251"/>
                  </a:cubicBezTo>
                  <a:cubicBezTo>
                    <a:pt x="1392" y="2251"/>
                    <a:pt x="1795" y="2091"/>
                    <a:pt x="1633" y="1427"/>
                  </a:cubicBezTo>
                  <a:cubicBezTo>
                    <a:pt x="1312" y="145"/>
                    <a:pt x="91" y="63"/>
                    <a:pt x="7" y="1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5"/>
            <p:cNvSpPr/>
            <p:nvPr/>
          </p:nvSpPr>
          <p:spPr>
            <a:xfrm>
              <a:off x="4718375" y="2407750"/>
              <a:ext cx="252550" cy="383075"/>
            </a:xfrm>
            <a:custGeom>
              <a:avLst/>
              <a:gdLst/>
              <a:ahLst/>
              <a:cxnLst/>
              <a:rect l="l" t="t" r="r" b="b"/>
              <a:pathLst>
                <a:path w="10102" h="15323" extrusionOk="0">
                  <a:moveTo>
                    <a:pt x="5422" y="1"/>
                  </a:moveTo>
                  <a:lnTo>
                    <a:pt x="2483" y="771"/>
                  </a:lnTo>
                  <a:cubicBezTo>
                    <a:pt x="1656" y="999"/>
                    <a:pt x="1114" y="1741"/>
                    <a:pt x="1142" y="2568"/>
                  </a:cubicBezTo>
                  <a:lnTo>
                    <a:pt x="1285" y="7076"/>
                  </a:lnTo>
                  <a:lnTo>
                    <a:pt x="971" y="10072"/>
                  </a:lnTo>
                  <a:lnTo>
                    <a:pt x="1" y="11870"/>
                  </a:lnTo>
                  <a:lnTo>
                    <a:pt x="6392" y="15322"/>
                  </a:lnTo>
                  <a:cubicBezTo>
                    <a:pt x="6392" y="15322"/>
                    <a:pt x="9502" y="13753"/>
                    <a:pt x="9531" y="10044"/>
                  </a:cubicBezTo>
                  <a:cubicBezTo>
                    <a:pt x="9531" y="9273"/>
                    <a:pt x="10101" y="2768"/>
                    <a:pt x="6820" y="771"/>
                  </a:cubicBezTo>
                  <a:lnTo>
                    <a:pt x="54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5"/>
            <p:cNvSpPr/>
            <p:nvPr/>
          </p:nvSpPr>
          <p:spPr>
            <a:xfrm>
              <a:off x="4783300" y="2414875"/>
              <a:ext cx="92025" cy="39275"/>
            </a:xfrm>
            <a:custGeom>
              <a:avLst/>
              <a:gdLst/>
              <a:ahLst/>
              <a:cxnLst/>
              <a:rect l="l" t="t" r="r" b="b"/>
              <a:pathLst>
                <a:path w="3681" h="1571" extrusionOk="0">
                  <a:moveTo>
                    <a:pt x="86" y="1"/>
                  </a:moveTo>
                  <a:cubicBezTo>
                    <a:pt x="57" y="1"/>
                    <a:pt x="0" y="29"/>
                    <a:pt x="0" y="58"/>
                  </a:cubicBezTo>
                  <a:cubicBezTo>
                    <a:pt x="0" y="857"/>
                    <a:pt x="542" y="1370"/>
                    <a:pt x="1370" y="1485"/>
                  </a:cubicBezTo>
                  <a:cubicBezTo>
                    <a:pt x="1655" y="1570"/>
                    <a:pt x="1883" y="1570"/>
                    <a:pt x="2055" y="1570"/>
                  </a:cubicBezTo>
                  <a:cubicBezTo>
                    <a:pt x="2625" y="1570"/>
                    <a:pt x="3053" y="1456"/>
                    <a:pt x="3338" y="1199"/>
                  </a:cubicBezTo>
                  <a:cubicBezTo>
                    <a:pt x="3652" y="914"/>
                    <a:pt x="3681" y="600"/>
                    <a:pt x="3681" y="543"/>
                  </a:cubicBezTo>
                  <a:cubicBezTo>
                    <a:pt x="3681" y="514"/>
                    <a:pt x="3652" y="486"/>
                    <a:pt x="3624" y="486"/>
                  </a:cubicBezTo>
                  <a:cubicBezTo>
                    <a:pt x="3567" y="486"/>
                    <a:pt x="3538" y="514"/>
                    <a:pt x="3538" y="543"/>
                  </a:cubicBezTo>
                  <a:cubicBezTo>
                    <a:pt x="3538" y="543"/>
                    <a:pt x="3510" y="857"/>
                    <a:pt x="3224" y="1085"/>
                  </a:cubicBezTo>
                  <a:cubicBezTo>
                    <a:pt x="2949" y="1297"/>
                    <a:pt x="2533" y="1414"/>
                    <a:pt x="1999" y="1414"/>
                  </a:cubicBezTo>
                  <a:cubicBezTo>
                    <a:pt x="1812" y="1414"/>
                    <a:pt x="1612" y="1400"/>
                    <a:pt x="1398" y="1370"/>
                  </a:cubicBezTo>
                  <a:cubicBezTo>
                    <a:pt x="286" y="1228"/>
                    <a:pt x="143" y="429"/>
                    <a:pt x="143" y="58"/>
                  </a:cubicBezTo>
                  <a:cubicBezTo>
                    <a:pt x="143" y="29"/>
                    <a:pt x="114" y="1"/>
                    <a:pt x="86" y="1"/>
                  </a:cubicBezTo>
                  <a:close/>
                </a:path>
              </a:pathLst>
            </a:custGeom>
            <a:solidFill>
              <a:srgbClr val="D2D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5"/>
            <p:cNvSpPr/>
            <p:nvPr/>
          </p:nvSpPr>
          <p:spPr>
            <a:xfrm>
              <a:off x="4789000" y="2362100"/>
              <a:ext cx="96325" cy="88650"/>
            </a:xfrm>
            <a:custGeom>
              <a:avLst/>
              <a:gdLst/>
              <a:ahLst/>
              <a:cxnLst/>
              <a:rect l="l" t="t" r="r" b="b"/>
              <a:pathLst>
                <a:path w="3853" h="3546" extrusionOk="0">
                  <a:moveTo>
                    <a:pt x="543" y="0"/>
                  </a:moveTo>
                  <a:cubicBezTo>
                    <a:pt x="543" y="29"/>
                    <a:pt x="543" y="58"/>
                    <a:pt x="486" y="143"/>
                  </a:cubicBezTo>
                  <a:cubicBezTo>
                    <a:pt x="400" y="685"/>
                    <a:pt x="0" y="2312"/>
                    <a:pt x="0" y="2312"/>
                  </a:cubicBezTo>
                  <a:cubicBezTo>
                    <a:pt x="0" y="2312"/>
                    <a:pt x="86" y="3424"/>
                    <a:pt x="1541" y="3538"/>
                  </a:cubicBezTo>
                  <a:cubicBezTo>
                    <a:pt x="1621" y="3543"/>
                    <a:pt x="1696" y="3545"/>
                    <a:pt x="1769" y="3545"/>
                  </a:cubicBezTo>
                  <a:cubicBezTo>
                    <a:pt x="3027" y="3545"/>
                    <a:pt x="3282" y="2882"/>
                    <a:pt x="3282" y="2882"/>
                  </a:cubicBezTo>
                  <a:lnTo>
                    <a:pt x="3852" y="86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5"/>
            <p:cNvSpPr/>
            <p:nvPr/>
          </p:nvSpPr>
          <p:spPr>
            <a:xfrm>
              <a:off x="4724800" y="2250075"/>
              <a:ext cx="192625" cy="178200"/>
            </a:xfrm>
            <a:custGeom>
              <a:avLst/>
              <a:gdLst/>
              <a:ahLst/>
              <a:cxnLst/>
              <a:rect l="l" t="t" r="r" b="b"/>
              <a:pathLst>
                <a:path w="7705" h="7128" extrusionOk="0">
                  <a:moveTo>
                    <a:pt x="4005" y="1"/>
                  </a:moveTo>
                  <a:cubicBezTo>
                    <a:pt x="3267" y="1"/>
                    <a:pt x="2626" y="225"/>
                    <a:pt x="2340" y="544"/>
                  </a:cubicBezTo>
                  <a:cubicBezTo>
                    <a:pt x="1627" y="1371"/>
                    <a:pt x="1" y="5937"/>
                    <a:pt x="2226" y="6935"/>
                  </a:cubicBezTo>
                  <a:cubicBezTo>
                    <a:pt x="2530" y="7069"/>
                    <a:pt x="2833" y="7127"/>
                    <a:pt x="3131" y="7127"/>
                  </a:cubicBezTo>
                  <a:cubicBezTo>
                    <a:pt x="4988" y="7127"/>
                    <a:pt x="6620" y="4881"/>
                    <a:pt x="6620" y="4881"/>
                  </a:cubicBezTo>
                  <a:cubicBezTo>
                    <a:pt x="6620" y="4881"/>
                    <a:pt x="7704" y="3312"/>
                    <a:pt x="7105" y="1942"/>
                  </a:cubicBezTo>
                  <a:cubicBezTo>
                    <a:pt x="6437" y="504"/>
                    <a:pt x="5112" y="1"/>
                    <a:pt x="4005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75"/>
            <p:cNvSpPr/>
            <p:nvPr/>
          </p:nvSpPr>
          <p:spPr>
            <a:xfrm>
              <a:off x="4766875" y="2334675"/>
              <a:ext cx="20725" cy="24600"/>
            </a:xfrm>
            <a:custGeom>
              <a:avLst/>
              <a:gdLst/>
              <a:ahLst/>
              <a:cxnLst/>
              <a:rect l="l" t="t" r="r" b="b"/>
              <a:pathLst>
                <a:path w="829" h="984" extrusionOk="0">
                  <a:moveTo>
                    <a:pt x="764" y="1"/>
                  </a:moveTo>
                  <a:cubicBezTo>
                    <a:pt x="755" y="1"/>
                    <a:pt x="743" y="13"/>
                    <a:pt x="743" y="13"/>
                  </a:cubicBezTo>
                  <a:lnTo>
                    <a:pt x="486" y="413"/>
                  </a:lnTo>
                  <a:lnTo>
                    <a:pt x="457" y="413"/>
                  </a:lnTo>
                  <a:cubicBezTo>
                    <a:pt x="343" y="413"/>
                    <a:pt x="144" y="413"/>
                    <a:pt x="58" y="641"/>
                  </a:cubicBezTo>
                  <a:cubicBezTo>
                    <a:pt x="1" y="841"/>
                    <a:pt x="201" y="955"/>
                    <a:pt x="315" y="983"/>
                  </a:cubicBezTo>
                  <a:cubicBezTo>
                    <a:pt x="315" y="983"/>
                    <a:pt x="343" y="983"/>
                    <a:pt x="343" y="955"/>
                  </a:cubicBezTo>
                  <a:lnTo>
                    <a:pt x="315" y="926"/>
                  </a:lnTo>
                  <a:cubicBezTo>
                    <a:pt x="201" y="869"/>
                    <a:pt x="58" y="784"/>
                    <a:pt x="115" y="641"/>
                  </a:cubicBezTo>
                  <a:cubicBezTo>
                    <a:pt x="131" y="511"/>
                    <a:pt x="241" y="483"/>
                    <a:pt x="332" y="483"/>
                  </a:cubicBezTo>
                  <a:cubicBezTo>
                    <a:pt x="400" y="483"/>
                    <a:pt x="457" y="498"/>
                    <a:pt x="457" y="498"/>
                  </a:cubicBezTo>
                  <a:cubicBezTo>
                    <a:pt x="457" y="508"/>
                    <a:pt x="461" y="511"/>
                    <a:pt x="465" y="511"/>
                  </a:cubicBezTo>
                  <a:cubicBezTo>
                    <a:pt x="473" y="511"/>
                    <a:pt x="486" y="498"/>
                    <a:pt x="486" y="498"/>
                  </a:cubicBezTo>
                  <a:lnTo>
                    <a:pt x="771" y="70"/>
                  </a:lnTo>
                  <a:cubicBezTo>
                    <a:pt x="828" y="70"/>
                    <a:pt x="771" y="13"/>
                    <a:pt x="771" y="13"/>
                  </a:cubicBezTo>
                  <a:cubicBezTo>
                    <a:pt x="771" y="4"/>
                    <a:pt x="768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75"/>
            <p:cNvSpPr/>
            <p:nvPr/>
          </p:nvSpPr>
          <p:spPr>
            <a:xfrm>
              <a:off x="4766175" y="2327500"/>
              <a:ext cx="10725" cy="10200"/>
            </a:xfrm>
            <a:custGeom>
              <a:avLst/>
              <a:gdLst/>
              <a:ahLst/>
              <a:cxnLst/>
              <a:rect l="l" t="t" r="r" b="b"/>
              <a:pathLst>
                <a:path w="429" h="408" extrusionOk="0">
                  <a:moveTo>
                    <a:pt x="214" y="1"/>
                  </a:moveTo>
                  <a:cubicBezTo>
                    <a:pt x="107" y="1"/>
                    <a:pt x="0" y="72"/>
                    <a:pt x="0" y="215"/>
                  </a:cubicBezTo>
                  <a:cubicBezTo>
                    <a:pt x="0" y="349"/>
                    <a:pt x="96" y="408"/>
                    <a:pt x="197" y="408"/>
                  </a:cubicBezTo>
                  <a:cubicBezTo>
                    <a:pt x="309" y="408"/>
                    <a:pt x="428" y="335"/>
                    <a:pt x="428" y="215"/>
                  </a:cubicBezTo>
                  <a:cubicBezTo>
                    <a:pt x="428" y="72"/>
                    <a:pt x="321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5"/>
            <p:cNvSpPr/>
            <p:nvPr/>
          </p:nvSpPr>
          <p:spPr>
            <a:xfrm>
              <a:off x="4803275" y="2337850"/>
              <a:ext cx="10725" cy="9400"/>
            </a:xfrm>
            <a:custGeom>
              <a:avLst/>
              <a:gdLst/>
              <a:ahLst/>
              <a:cxnLst/>
              <a:rect l="l" t="t" r="r" b="b"/>
              <a:pathLst>
                <a:path w="429" h="376" extrusionOk="0">
                  <a:moveTo>
                    <a:pt x="214" y="0"/>
                  </a:moveTo>
                  <a:cubicBezTo>
                    <a:pt x="107" y="0"/>
                    <a:pt x="0" y="57"/>
                    <a:pt x="0" y="172"/>
                  </a:cubicBezTo>
                  <a:cubicBezTo>
                    <a:pt x="0" y="311"/>
                    <a:pt x="102" y="375"/>
                    <a:pt x="206" y="375"/>
                  </a:cubicBezTo>
                  <a:cubicBezTo>
                    <a:pt x="315" y="375"/>
                    <a:pt x="428" y="303"/>
                    <a:pt x="428" y="172"/>
                  </a:cubicBezTo>
                  <a:cubicBezTo>
                    <a:pt x="428" y="57"/>
                    <a:pt x="321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5"/>
            <p:cNvSpPr/>
            <p:nvPr/>
          </p:nvSpPr>
          <p:spPr>
            <a:xfrm>
              <a:off x="4738350" y="2239525"/>
              <a:ext cx="200475" cy="119750"/>
            </a:xfrm>
            <a:custGeom>
              <a:avLst/>
              <a:gdLst/>
              <a:ahLst/>
              <a:cxnLst/>
              <a:rect l="l" t="t" r="r" b="b"/>
              <a:pathLst>
                <a:path w="8019" h="4790" extrusionOk="0">
                  <a:moveTo>
                    <a:pt x="3583" y="0"/>
                  </a:moveTo>
                  <a:cubicBezTo>
                    <a:pt x="1825" y="0"/>
                    <a:pt x="1090" y="1680"/>
                    <a:pt x="39" y="1680"/>
                  </a:cubicBezTo>
                  <a:cubicBezTo>
                    <a:pt x="26" y="1680"/>
                    <a:pt x="14" y="1680"/>
                    <a:pt x="1" y="1679"/>
                  </a:cubicBezTo>
                  <a:lnTo>
                    <a:pt x="1" y="1679"/>
                  </a:lnTo>
                  <a:cubicBezTo>
                    <a:pt x="429" y="2221"/>
                    <a:pt x="971" y="2906"/>
                    <a:pt x="1969" y="3391"/>
                  </a:cubicBezTo>
                  <a:cubicBezTo>
                    <a:pt x="2124" y="3474"/>
                    <a:pt x="2285" y="3511"/>
                    <a:pt x="2444" y="3511"/>
                  </a:cubicBezTo>
                  <a:cubicBezTo>
                    <a:pt x="2725" y="3511"/>
                    <a:pt x="2996" y="3392"/>
                    <a:pt x="3196" y="3192"/>
                  </a:cubicBezTo>
                  <a:cubicBezTo>
                    <a:pt x="3282" y="3106"/>
                    <a:pt x="3310" y="3077"/>
                    <a:pt x="3396" y="3049"/>
                  </a:cubicBezTo>
                  <a:lnTo>
                    <a:pt x="3396" y="3049"/>
                  </a:lnTo>
                  <a:cubicBezTo>
                    <a:pt x="3282" y="3220"/>
                    <a:pt x="3196" y="3448"/>
                    <a:pt x="3168" y="3648"/>
                  </a:cubicBezTo>
                  <a:cubicBezTo>
                    <a:pt x="3253" y="3677"/>
                    <a:pt x="3310" y="3705"/>
                    <a:pt x="3396" y="3705"/>
                  </a:cubicBezTo>
                  <a:cubicBezTo>
                    <a:pt x="3453" y="3391"/>
                    <a:pt x="3624" y="2849"/>
                    <a:pt x="3967" y="2707"/>
                  </a:cubicBezTo>
                  <a:lnTo>
                    <a:pt x="3967" y="2707"/>
                  </a:lnTo>
                  <a:cubicBezTo>
                    <a:pt x="3738" y="3049"/>
                    <a:pt x="3681" y="3562"/>
                    <a:pt x="3624" y="3819"/>
                  </a:cubicBezTo>
                  <a:cubicBezTo>
                    <a:pt x="5279" y="4418"/>
                    <a:pt x="7048" y="4789"/>
                    <a:pt x="7048" y="4789"/>
                  </a:cubicBezTo>
                  <a:cubicBezTo>
                    <a:pt x="7048" y="4789"/>
                    <a:pt x="8018" y="1565"/>
                    <a:pt x="5964" y="823"/>
                  </a:cubicBezTo>
                  <a:cubicBezTo>
                    <a:pt x="4993" y="221"/>
                    <a:pt x="4221" y="0"/>
                    <a:pt x="3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5"/>
            <p:cNvSpPr/>
            <p:nvPr/>
          </p:nvSpPr>
          <p:spPr>
            <a:xfrm>
              <a:off x="4864600" y="2347075"/>
              <a:ext cx="44225" cy="36575"/>
            </a:xfrm>
            <a:custGeom>
              <a:avLst/>
              <a:gdLst/>
              <a:ahLst/>
              <a:cxnLst/>
              <a:rect l="l" t="t" r="r" b="b"/>
              <a:pathLst>
                <a:path w="1769" h="1463" extrusionOk="0">
                  <a:moveTo>
                    <a:pt x="1037" y="1"/>
                  </a:moveTo>
                  <a:cubicBezTo>
                    <a:pt x="838" y="1"/>
                    <a:pt x="635" y="56"/>
                    <a:pt x="486" y="145"/>
                  </a:cubicBezTo>
                  <a:lnTo>
                    <a:pt x="1" y="1429"/>
                  </a:lnTo>
                  <a:cubicBezTo>
                    <a:pt x="110" y="1445"/>
                    <a:pt x="286" y="1462"/>
                    <a:pt x="484" y="1462"/>
                  </a:cubicBezTo>
                  <a:cubicBezTo>
                    <a:pt x="1009" y="1462"/>
                    <a:pt x="1692" y="1337"/>
                    <a:pt x="1713" y="716"/>
                  </a:cubicBezTo>
                  <a:cubicBezTo>
                    <a:pt x="1769" y="194"/>
                    <a:pt x="1411" y="1"/>
                    <a:pt x="1037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75"/>
            <p:cNvSpPr/>
            <p:nvPr/>
          </p:nvSpPr>
          <p:spPr>
            <a:xfrm>
              <a:off x="4876025" y="2361750"/>
              <a:ext cx="20700" cy="6800"/>
            </a:xfrm>
            <a:custGeom>
              <a:avLst/>
              <a:gdLst/>
              <a:ahLst/>
              <a:cxnLst/>
              <a:rect l="l" t="t" r="r" b="b"/>
              <a:pathLst>
                <a:path w="828" h="272" extrusionOk="0">
                  <a:moveTo>
                    <a:pt x="403" y="0"/>
                  </a:moveTo>
                  <a:cubicBezTo>
                    <a:pt x="280" y="0"/>
                    <a:pt x="140" y="46"/>
                    <a:pt x="0" y="186"/>
                  </a:cubicBezTo>
                  <a:cubicBezTo>
                    <a:pt x="29" y="186"/>
                    <a:pt x="29" y="214"/>
                    <a:pt x="57" y="271"/>
                  </a:cubicBezTo>
                  <a:lnTo>
                    <a:pt x="86" y="271"/>
                  </a:lnTo>
                  <a:cubicBezTo>
                    <a:pt x="204" y="143"/>
                    <a:pt x="317" y="103"/>
                    <a:pt x="415" y="103"/>
                  </a:cubicBezTo>
                  <a:cubicBezTo>
                    <a:pt x="578" y="103"/>
                    <a:pt x="696" y="214"/>
                    <a:pt x="714" y="214"/>
                  </a:cubicBezTo>
                  <a:cubicBezTo>
                    <a:pt x="733" y="233"/>
                    <a:pt x="745" y="240"/>
                    <a:pt x="755" y="240"/>
                  </a:cubicBezTo>
                  <a:cubicBezTo>
                    <a:pt x="774" y="240"/>
                    <a:pt x="780" y="214"/>
                    <a:pt x="799" y="214"/>
                  </a:cubicBezTo>
                  <a:cubicBezTo>
                    <a:pt x="828" y="186"/>
                    <a:pt x="799" y="186"/>
                    <a:pt x="799" y="157"/>
                  </a:cubicBezTo>
                  <a:cubicBezTo>
                    <a:pt x="799" y="157"/>
                    <a:pt x="631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75"/>
            <p:cNvSpPr/>
            <p:nvPr/>
          </p:nvSpPr>
          <p:spPr>
            <a:xfrm>
              <a:off x="4778300" y="2361950"/>
              <a:ext cx="41675" cy="26175"/>
            </a:xfrm>
            <a:custGeom>
              <a:avLst/>
              <a:gdLst/>
              <a:ahLst/>
              <a:cxnLst/>
              <a:rect l="l" t="t" r="r" b="b"/>
              <a:pathLst>
                <a:path w="1667" h="1047" extrusionOk="0">
                  <a:moveTo>
                    <a:pt x="1205" y="1"/>
                  </a:moveTo>
                  <a:cubicBezTo>
                    <a:pt x="1129" y="1"/>
                    <a:pt x="1048" y="36"/>
                    <a:pt x="971" y="121"/>
                  </a:cubicBezTo>
                  <a:cubicBezTo>
                    <a:pt x="742" y="292"/>
                    <a:pt x="457" y="349"/>
                    <a:pt x="200" y="349"/>
                  </a:cubicBezTo>
                  <a:cubicBezTo>
                    <a:pt x="58" y="349"/>
                    <a:pt x="0" y="520"/>
                    <a:pt x="115" y="691"/>
                  </a:cubicBezTo>
                  <a:cubicBezTo>
                    <a:pt x="172" y="777"/>
                    <a:pt x="286" y="862"/>
                    <a:pt x="343" y="891"/>
                  </a:cubicBezTo>
                  <a:cubicBezTo>
                    <a:pt x="495" y="1000"/>
                    <a:pt x="669" y="1047"/>
                    <a:pt x="834" y="1047"/>
                  </a:cubicBezTo>
                  <a:cubicBezTo>
                    <a:pt x="1102" y="1047"/>
                    <a:pt x="1350" y="925"/>
                    <a:pt x="1456" y="748"/>
                  </a:cubicBezTo>
                  <a:lnTo>
                    <a:pt x="1513" y="720"/>
                  </a:lnTo>
                  <a:cubicBezTo>
                    <a:pt x="1667" y="411"/>
                    <a:pt x="1464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75"/>
            <p:cNvSpPr/>
            <p:nvPr/>
          </p:nvSpPr>
          <p:spPr>
            <a:xfrm>
              <a:off x="4786850" y="2373275"/>
              <a:ext cx="29275" cy="14850"/>
            </a:xfrm>
            <a:custGeom>
              <a:avLst/>
              <a:gdLst/>
              <a:ahLst/>
              <a:cxnLst/>
              <a:rect l="l" t="t" r="r" b="b"/>
              <a:pathLst>
                <a:path w="1171" h="594" extrusionOk="0">
                  <a:moveTo>
                    <a:pt x="839" y="0"/>
                  </a:moveTo>
                  <a:cubicBezTo>
                    <a:pt x="542" y="0"/>
                    <a:pt x="155" y="303"/>
                    <a:pt x="1" y="438"/>
                  </a:cubicBezTo>
                  <a:cubicBezTo>
                    <a:pt x="153" y="547"/>
                    <a:pt x="327" y="594"/>
                    <a:pt x="492" y="594"/>
                  </a:cubicBezTo>
                  <a:cubicBezTo>
                    <a:pt x="760" y="594"/>
                    <a:pt x="1008" y="472"/>
                    <a:pt x="1114" y="295"/>
                  </a:cubicBezTo>
                  <a:lnTo>
                    <a:pt x="1171" y="267"/>
                  </a:lnTo>
                  <a:cubicBezTo>
                    <a:pt x="1106" y="71"/>
                    <a:pt x="983" y="0"/>
                    <a:pt x="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75"/>
            <p:cNvSpPr/>
            <p:nvPr/>
          </p:nvSpPr>
          <p:spPr>
            <a:xfrm>
              <a:off x="4878875" y="2261275"/>
              <a:ext cx="49250" cy="76600"/>
            </a:xfrm>
            <a:custGeom>
              <a:avLst/>
              <a:gdLst/>
              <a:ahLst/>
              <a:cxnLst/>
              <a:rect l="l" t="t" r="r" b="b"/>
              <a:pathLst>
                <a:path w="1970" h="3064" extrusionOk="0">
                  <a:moveTo>
                    <a:pt x="150" y="1"/>
                  </a:moveTo>
                  <a:cubicBezTo>
                    <a:pt x="57" y="1"/>
                    <a:pt x="1" y="10"/>
                    <a:pt x="1" y="10"/>
                  </a:cubicBezTo>
                  <a:lnTo>
                    <a:pt x="1827" y="3063"/>
                  </a:lnTo>
                  <a:cubicBezTo>
                    <a:pt x="1969" y="238"/>
                    <a:pt x="610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75"/>
            <p:cNvSpPr/>
            <p:nvPr/>
          </p:nvSpPr>
          <p:spPr>
            <a:xfrm>
              <a:off x="4796125" y="2235500"/>
              <a:ext cx="92750" cy="33900"/>
            </a:xfrm>
            <a:custGeom>
              <a:avLst/>
              <a:gdLst/>
              <a:ahLst/>
              <a:cxnLst/>
              <a:rect l="l" t="t" r="r" b="b"/>
              <a:pathLst>
                <a:path w="3710" h="1356" extrusionOk="0">
                  <a:moveTo>
                    <a:pt x="1332" y="0"/>
                  </a:moveTo>
                  <a:cubicBezTo>
                    <a:pt x="941" y="0"/>
                    <a:pt x="497" y="78"/>
                    <a:pt x="1" y="271"/>
                  </a:cubicBezTo>
                  <a:lnTo>
                    <a:pt x="3710" y="1355"/>
                  </a:lnTo>
                  <a:cubicBezTo>
                    <a:pt x="3710" y="1355"/>
                    <a:pt x="2967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75"/>
            <p:cNvSpPr/>
            <p:nvPr/>
          </p:nvSpPr>
          <p:spPr>
            <a:xfrm>
              <a:off x="4766875" y="2403125"/>
              <a:ext cx="96325" cy="26775"/>
            </a:xfrm>
            <a:custGeom>
              <a:avLst/>
              <a:gdLst/>
              <a:ahLst/>
              <a:cxnLst/>
              <a:rect l="l" t="t" r="r" b="b"/>
              <a:pathLst>
                <a:path w="3853" h="1071" extrusionOk="0">
                  <a:moveTo>
                    <a:pt x="3753" y="0"/>
                  </a:moveTo>
                  <a:cubicBezTo>
                    <a:pt x="3739" y="0"/>
                    <a:pt x="3724" y="14"/>
                    <a:pt x="3710" y="43"/>
                  </a:cubicBezTo>
                  <a:cubicBezTo>
                    <a:pt x="3690" y="63"/>
                    <a:pt x="2678" y="944"/>
                    <a:pt x="1529" y="944"/>
                  </a:cubicBezTo>
                  <a:cubicBezTo>
                    <a:pt x="1071" y="944"/>
                    <a:pt x="591" y="804"/>
                    <a:pt x="144" y="414"/>
                  </a:cubicBezTo>
                  <a:cubicBezTo>
                    <a:pt x="129" y="400"/>
                    <a:pt x="108" y="392"/>
                    <a:pt x="87" y="392"/>
                  </a:cubicBezTo>
                  <a:cubicBezTo>
                    <a:pt x="65" y="392"/>
                    <a:pt x="44" y="400"/>
                    <a:pt x="29" y="414"/>
                  </a:cubicBezTo>
                  <a:cubicBezTo>
                    <a:pt x="1" y="471"/>
                    <a:pt x="1" y="499"/>
                    <a:pt x="29" y="528"/>
                  </a:cubicBezTo>
                  <a:cubicBezTo>
                    <a:pt x="486" y="927"/>
                    <a:pt x="1028" y="1070"/>
                    <a:pt x="1485" y="1070"/>
                  </a:cubicBezTo>
                  <a:cubicBezTo>
                    <a:pt x="2712" y="1070"/>
                    <a:pt x="3739" y="128"/>
                    <a:pt x="3796" y="128"/>
                  </a:cubicBezTo>
                  <a:cubicBezTo>
                    <a:pt x="3853" y="100"/>
                    <a:pt x="3853" y="71"/>
                    <a:pt x="3796" y="43"/>
                  </a:cubicBezTo>
                  <a:cubicBezTo>
                    <a:pt x="3781" y="14"/>
                    <a:pt x="3767" y="0"/>
                    <a:pt x="3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75"/>
            <p:cNvSpPr/>
            <p:nvPr/>
          </p:nvSpPr>
          <p:spPr>
            <a:xfrm>
              <a:off x="4796850" y="2588525"/>
              <a:ext cx="82050" cy="63550"/>
            </a:xfrm>
            <a:custGeom>
              <a:avLst/>
              <a:gdLst/>
              <a:ahLst/>
              <a:cxnLst/>
              <a:rect l="l" t="t" r="r" b="b"/>
              <a:pathLst>
                <a:path w="3282" h="2542" extrusionOk="0">
                  <a:moveTo>
                    <a:pt x="728" y="1"/>
                  </a:moveTo>
                  <a:cubicBezTo>
                    <a:pt x="503" y="1"/>
                    <a:pt x="330" y="41"/>
                    <a:pt x="257" y="131"/>
                  </a:cubicBezTo>
                  <a:cubicBezTo>
                    <a:pt x="0" y="473"/>
                    <a:pt x="828" y="1472"/>
                    <a:pt x="1427" y="1985"/>
                  </a:cubicBezTo>
                  <a:cubicBezTo>
                    <a:pt x="1862" y="2345"/>
                    <a:pt x="2322" y="2541"/>
                    <a:pt x="2650" y="2541"/>
                  </a:cubicBezTo>
                  <a:cubicBezTo>
                    <a:pt x="2816" y="2541"/>
                    <a:pt x="2948" y="2491"/>
                    <a:pt x="3025" y="2385"/>
                  </a:cubicBezTo>
                  <a:cubicBezTo>
                    <a:pt x="3282" y="2071"/>
                    <a:pt x="3253" y="1129"/>
                    <a:pt x="2654" y="644"/>
                  </a:cubicBezTo>
                  <a:cubicBezTo>
                    <a:pt x="2185" y="257"/>
                    <a:pt x="1293" y="1"/>
                    <a:pt x="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75"/>
            <p:cNvSpPr/>
            <p:nvPr/>
          </p:nvSpPr>
          <p:spPr>
            <a:xfrm>
              <a:off x="4775450" y="2662400"/>
              <a:ext cx="56375" cy="29750"/>
            </a:xfrm>
            <a:custGeom>
              <a:avLst/>
              <a:gdLst/>
              <a:ahLst/>
              <a:cxnLst/>
              <a:rect l="l" t="t" r="r" b="b"/>
              <a:pathLst>
                <a:path w="2255" h="1190" extrusionOk="0">
                  <a:moveTo>
                    <a:pt x="1912" y="0"/>
                  </a:moveTo>
                  <a:cubicBezTo>
                    <a:pt x="1841" y="0"/>
                    <a:pt x="1769" y="29"/>
                    <a:pt x="1712" y="86"/>
                  </a:cubicBezTo>
                  <a:cubicBezTo>
                    <a:pt x="1712" y="86"/>
                    <a:pt x="1202" y="620"/>
                    <a:pt x="515" y="620"/>
                  </a:cubicBezTo>
                  <a:cubicBezTo>
                    <a:pt x="441" y="620"/>
                    <a:pt x="364" y="614"/>
                    <a:pt x="286" y="600"/>
                  </a:cubicBezTo>
                  <a:cubicBezTo>
                    <a:pt x="268" y="597"/>
                    <a:pt x="251" y="595"/>
                    <a:pt x="235" y="595"/>
                  </a:cubicBezTo>
                  <a:cubicBezTo>
                    <a:pt x="92" y="595"/>
                    <a:pt x="0" y="703"/>
                    <a:pt x="0" y="856"/>
                  </a:cubicBezTo>
                  <a:cubicBezTo>
                    <a:pt x="0" y="999"/>
                    <a:pt x="114" y="1142"/>
                    <a:pt x="257" y="1142"/>
                  </a:cubicBezTo>
                  <a:cubicBezTo>
                    <a:pt x="395" y="1175"/>
                    <a:pt x="528" y="1190"/>
                    <a:pt x="655" y="1190"/>
                  </a:cubicBezTo>
                  <a:cubicBezTo>
                    <a:pt x="1508" y="1190"/>
                    <a:pt x="2115" y="539"/>
                    <a:pt x="2140" y="514"/>
                  </a:cubicBezTo>
                  <a:cubicBezTo>
                    <a:pt x="2254" y="400"/>
                    <a:pt x="2226" y="229"/>
                    <a:pt x="2112" y="86"/>
                  </a:cubicBezTo>
                  <a:cubicBezTo>
                    <a:pt x="2055" y="29"/>
                    <a:pt x="1983" y="0"/>
                    <a:pt x="1912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75"/>
            <p:cNvSpPr/>
            <p:nvPr/>
          </p:nvSpPr>
          <p:spPr>
            <a:xfrm>
              <a:off x="4784000" y="2615800"/>
              <a:ext cx="64950" cy="25200"/>
            </a:xfrm>
            <a:custGeom>
              <a:avLst/>
              <a:gdLst/>
              <a:ahLst/>
              <a:cxnLst/>
              <a:rect l="l" t="t" r="r" b="b"/>
              <a:pathLst>
                <a:path w="2598" h="1008" extrusionOk="0">
                  <a:moveTo>
                    <a:pt x="1489" y="0"/>
                  </a:moveTo>
                  <a:cubicBezTo>
                    <a:pt x="723" y="0"/>
                    <a:pt x="165" y="417"/>
                    <a:pt x="143" y="438"/>
                  </a:cubicBezTo>
                  <a:cubicBezTo>
                    <a:pt x="29" y="523"/>
                    <a:pt x="1" y="609"/>
                    <a:pt x="1" y="695"/>
                  </a:cubicBezTo>
                  <a:cubicBezTo>
                    <a:pt x="1" y="752"/>
                    <a:pt x="29" y="837"/>
                    <a:pt x="58" y="866"/>
                  </a:cubicBezTo>
                  <a:cubicBezTo>
                    <a:pt x="136" y="963"/>
                    <a:pt x="227" y="1008"/>
                    <a:pt x="323" y="1008"/>
                  </a:cubicBezTo>
                  <a:cubicBezTo>
                    <a:pt x="367" y="1008"/>
                    <a:pt x="412" y="998"/>
                    <a:pt x="457" y="980"/>
                  </a:cubicBezTo>
                  <a:cubicBezTo>
                    <a:pt x="457" y="980"/>
                    <a:pt x="911" y="667"/>
                    <a:pt x="1495" y="667"/>
                  </a:cubicBezTo>
                  <a:cubicBezTo>
                    <a:pt x="1699" y="667"/>
                    <a:pt x="1919" y="705"/>
                    <a:pt x="2141" y="809"/>
                  </a:cubicBezTo>
                  <a:cubicBezTo>
                    <a:pt x="2175" y="823"/>
                    <a:pt x="2212" y="830"/>
                    <a:pt x="2247" y="830"/>
                  </a:cubicBezTo>
                  <a:cubicBezTo>
                    <a:pt x="2360" y="830"/>
                    <a:pt x="2468" y="760"/>
                    <a:pt x="2512" y="609"/>
                  </a:cubicBezTo>
                  <a:cubicBezTo>
                    <a:pt x="2597" y="438"/>
                    <a:pt x="2483" y="267"/>
                    <a:pt x="2340" y="181"/>
                  </a:cubicBezTo>
                  <a:cubicBezTo>
                    <a:pt x="2041" y="50"/>
                    <a:pt x="1753" y="0"/>
                    <a:pt x="1489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75"/>
            <p:cNvSpPr/>
            <p:nvPr/>
          </p:nvSpPr>
          <p:spPr>
            <a:xfrm>
              <a:off x="4764750" y="2623975"/>
              <a:ext cx="66350" cy="33775"/>
            </a:xfrm>
            <a:custGeom>
              <a:avLst/>
              <a:gdLst/>
              <a:ahLst/>
              <a:cxnLst/>
              <a:rect l="l" t="t" r="r" b="b"/>
              <a:pathLst>
                <a:path w="2654" h="1351" extrusionOk="0">
                  <a:moveTo>
                    <a:pt x="2328" y="0"/>
                  </a:moveTo>
                  <a:cubicBezTo>
                    <a:pt x="2261" y="0"/>
                    <a:pt x="2194" y="28"/>
                    <a:pt x="2140" y="82"/>
                  </a:cubicBezTo>
                  <a:cubicBezTo>
                    <a:pt x="2140" y="82"/>
                    <a:pt x="1515" y="725"/>
                    <a:pt x="873" y="725"/>
                  </a:cubicBezTo>
                  <a:cubicBezTo>
                    <a:pt x="703" y="725"/>
                    <a:pt x="532" y="681"/>
                    <a:pt x="371" y="567"/>
                  </a:cubicBezTo>
                  <a:cubicBezTo>
                    <a:pt x="326" y="549"/>
                    <a:pt x="281" y="540"/>
                    <a:pt x="238" y="540"/>
                  </a:cubicBezTo>
                  <a:cubicBezTo>
                    <a:pt x="144" y="540"/>
                    <a:pt x="59" y="584"/>
                    <a:pt x="0" y="682"/>
                  </a:cubicBezTo>
                  <a:lnTo>
                    <a:pt x="0" y="824"/>
                  </a:lnTo>
                  <a:cubicBezTo>
                    <a:pt x="0" y="938"/>
                    <a:pt x="86" y="1052"/>
                    <a:pt x="143" y="1110"/>
                  </a:cubicBezTo>
                  <a:cubicBezTo>
                    <a:pt x="411" y="1283"/>
                    <a:pt x="683" y="1351"/>
                    <a:pt x="943" y="1351"/>
                  </a:cubicBezTo>
                  <a:cubicBezTo>
                    <a:pt x="1794" y="1351"/>
                    <a:pt x="2518" y="633"/>
                    <a:pt x="2540" y="567"/>
                  </a:cubicBezTo>
                  <a:cubicBezTo>
                    <a:pt x="2654" y="482"/>
                    <a:pt x="2654" y="254"/>
                    <a:pt x="2540" y="111"/>
                  </a:cubicBezTo>
                  <a:cubicBezTo>
                    <a:pt x="2479" y="36"/>
                    <a:pt x="2403" y="0"/>
                    <a:pt x="2328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75"/>
            <p:cNvSpPr/>
            <p:nvPr/>
          </p:nvSpPr>
          <p:spPr>
            <a:xfrm>
              <a:off x="4761175" y="2651200"/>
              <a:ext cx="62075" cy="30125"/>
            </a:xfrm>
            <a:custGeom>
              <a:avLst/>
              <a:gdLst/>
              <a:ahLst/>
              <a:cxnLst/>
              <a:rect l="l" t="t" r="r" b="b"/>
              <a:pathLst>
                <a:path w="2483" h="1205" extrusionOk="0">
                  <a:moveTo>
                    <a:pt x="2126" y="1"/>
                  </a:moveTo>
                  <a:cubicBezTo>
                    <a:pt x="2042" y="1"/>
                    <a:pt x="1966" y="45"/>
                    <a:pt x="1912" y="135"/>
                  </a:cubicBezTo>
                  <a:cubicBezTo>
                    <a:pt x="1869" y="156"/>
                    <a:pt x="1575" y="645"/>
                    <a:pt x="981" y="645"/>
                  </a:cubicBezTo>
                  <a:cubicBezTo>
                    <a:pt x="798" y="645"/>
                    <a:pt x="585" y="598"/>
                    <a:pt x="343" y="477"/>
                  </a:cubicBezTo>
                  <a:cubicBezTo>
                    <a:pt x="306" y="462"/>
                    <a:pt x="269" y="455"/>
                    <a:pt x="234" y="455"/>
                  </a:cubicBezTo>
                  <a:cubicBezTo>
                    <a:pt x="132" y="455"/>
                    <a:pt x="43" y="514"/>
                    <a:pt x="1" y="620"/>
                  </a:cubicBezTo>
                  <a:cubicBezTo>
                    <a:pt x="58" y="705"/>
                    <a:pt x="58" y="734"/>
                    <a:pt x="58" y="734"/>
                  </a:cubicBezTo>
                  <a:cubicBezTo>
                    <a:pt x="58" y="848"/>
                    <a:pt x="115" y="991"/>
                    <a:pt x="229" y="1019"/>
                  </a:cubicBezTo>
                  <a:cubicBezTo>
                    <a:pt x="548" y="1154"/>
                    <a:pt x="831" y="1205"/>
                    <a:pt x="1074" y="1205"/>
                  </a:cubicBezTo>
                  <a:cubicBezTo>
                    <a:pt x="1395" y="1205"/>
                    <a:pt x="1648" y="1117"/>
                    <a:pt x="1827" y="1019"/>
                  </a:cubicBezTo>
                  <a:cubicBezTo>
                    <a:pt x="2198" y="819"/>
                    <a:pt x="2369" y="534"/>
                    <a:pt x="2397" y="477"/>
                  </a:cubicBezTo>
                  <a:cubicBezTo>
                    <a:pt x="2483" y="334"/>
                    <a:pt x="2426" y="163"/>
                    <a:pt x="2283" y="49"/>
                  </a:cubicBezTo>
                  <a:cubicBezTo>
                    <a:pt x="2230" y="17"/>
                    <a:pt x="2176" y="1"/>
                    <a:pt x="2126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75"/>
            <p:cNvSpPr/>
            <p:nvPr/>
          </p:nvSpPr>
          <p:spPr>
            <a:xfrm>
              <a:off x="4759050" y="2642100"/>
              <a:ext cx="66350" cy="27050"/>
            </a:xfrm>
            <a:custGeom>
              <a:avLst/>
              <a:gdLst/>
              <a:ahLst/>
              <a:cxnLst/>
              <a:rect l="l" t="t" r="r" b="b"/>
              <a:pathLst>
                <a:path w="2654" h="1082" extrusionOk="0">
                  <a:moveTo>
                    <a:pt x="2333" y="0"/>
                  </a:moveTo>
                  <a:cubicBezTo>
                    <a:pt x="2274" y="0"/>
                    <a:pt x="2216" y="23"/>
                    <a:pt x="2169" y="71"/>
                  </a:cubicBezTo>
                  <a:cubicBezTo>
                    <a:pt x="2169" y="71"/>
                    <a:pt x="1629" y="506"/>
                    <a:pt x="1060" y="506"/>
                  </a:cubicBezTo>
                  <a:cubicBezTo>
                    <a:pt x="844" y="506"/>
                    <a:pt x="624" y="443"/>
                    <a:pt x="428" y="270"/>
                  </a:cubicBezTo>
                  <a:cubicBezTo>
                    <a:pt x="378" y="233"/>
                    <a:pt x="318" y="212"/>
                    <a:pt x="258" y="212"/>
                  </a:cubicBezTo>
                  <a:cubicBezTo>
                    <a:pt x="181" y="212"/>
                    <a:pt x="105" y="247"/>
                    <a:pt x="57" y="327"/>
                  </a:cubicBezTo>
                  <a:cubicBezTo>
                    <a:pt x="29" y="356"/>
                    <a:pt x="0" y="413"/>
                    <a:pt x="29" y="470"/>
                  </a:cubicBezTo>
                  <a:cubicBezTo>
                    <a:pt x="29" y="527"/>
                    <a:pt x="57" y="641"/>
                    <a:pt x="143" y="698"/>
                  </a:cubicBezTo>
                  <a:cubicBezTo>
                    <a:pt x="462" y="982"/>
                    <a:pt x="806" y="1081"/>
                    <a:pt x="1131" y="1081"/>
                  </a:cubicBezTo>
                  <a:cubicBezTo>
                    <a:pt x="1850" y="1081"/>
                    <a:pt x="2472" y="595"/>
                    <a:pt x="2511" y="556"/>
                  </a:cubicBezTo>
                  <a:cubicBezTo>
                    <a:pt x="2625" y="442"/>
                    <a:pt x="2654" y="270"/>
                    <a:pt x="2568" y="128"/>
                  </a:cubicBezTo>
                  <a:cubicBezTo>
                    <a:pt x="2502" y="45"/>
                    <a:pt x="2416" y="0"/>
                    <a:pt x="2333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75"/>
            <p:cNvSpPr/>
            <p:nvPr/>
          </p:nvSpPr>
          <p:spPr>
            <a:xfrm>
              <a:off x="4809675" y="2622075"/>
              <a:ext cx="39975" cy="61750"/>
            </a:xfrm>
            <a:custGeom>
              <a:avLst/>
              <a:gdLst/>
              <a:ahLst/>
              <a:cxnLst/>
              <a:rect l="l" t="t" r="r" b="b"/>
              <a:pathLst>
                <a:path w="1599" h="2470" extrusionOk="0">
                  <a:moveTo>
                    <a:pt x="1032" y="1"/>
                  </a:moveTo>
                  <a:cubicBezTo>
                    <a:pt x="573" y="1"/>
                    <a:pt x="1" y="358"/>
                    <a:pt x="1" y="358"/>
                  </a:cubicBezTo>
                  <a:lnTo>
                    <a:pt x="343" y="2468"/>
                  </a:lnTo>
                  <a:lnTo>
                    <a:pt x="343" y="2468"/>
                  </a:lnTo>
                  <a:cubicBezTo>
                    <a:pt x="392" y="2442"/>
                    <a:pt x="1599" y="2096"/>
                    <a:pt x="1599" y="700"/>
                  </a:cubicBezTo>
                  <a:cubicBezTo>
                    <a:pt x="1599" y="162"/>
                    <a:pt x="1341" y="1"/>
                    <a:pt x="1032" y="1"/>
                  </a:cubicBezTo>
                  <a:close/>
                  <a:moveTo>
                    <a:pt x="343" y="2468"/>
                  </a:moveTo>
                  <a:cubicBezTo>
                    <a:pt x="341" y="2469"/>
                    <a:pt x="341" y="2469"/>
                    <a:pt x="343" y="2469"/>
                  </a:cubicBezTo>
                  <a:lnTo>
                    <a:pt x="343" y="2468"/>
                  </a:ln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75"/>
            <p:cNvSpPr/>
            <p:nvPr/>
          </p:nvSpPr>
          <p:spPr>
            <a:xfrm>
              <a:off x="4798975" y="2455000"/>
              <a:ext cx="132700" cy="217575"/>
            </a:xfrm>
            <a:custGeom>
              <a:avLst/>
              <a:gdLst/>
              <a:ahLst/>
              <a:cxnLst/>
              <a:rect l="l" t="t" r="r" b="b"/>
              <a:pathLst>
                <a:path w="5308" h="8703" extrusionOk="0">
                  <a:moveTo>
                    <a:pt x="4242" y="0"/>
                  </a:moveTo>
                  <a:cubicBezTo>
                    <a:pt x="3783" y="0"/>
                    <a:pt x="3381" y="317"/>
                    <a:pt x="3282" y="764"/>
                  </a:cubicBezTo>
                  <a:lnTo>
                    <a:pt x="3025" y="1877"/>
                  </a:lnTo>
                  <a:lnTo>
                    <a:pt x="3025" y="1905"/>
                  </a:lnTo>
                  <a:cubicBezTo>
                    <a:pt x="2769" y="3189"/>
                    <a:pt x="2283" y="4416"/>
                    <a:pt x="1570" y="5472"/>
                  </a:cubicBezTo>
                  <a:lnTo>
                    <a:pt x="315" y="7098"/>
                  </a:lnTo>
                  <a:cubicBezTo>
                    <a:pt x="1" y="7526"/>
                    <a:pt x="58" y="8154"/>
                    <a:pt x="486" y="8468"/>
                  </a:cubicBezTo>
                  <a:cubicBezTo>
                    <a:pt x="606" y="8636"/>
                    <a:pt x="807" y="8703"/>
                    <a:pt x="1021" y="8703"/>
                  </a:cubicBezTo>
                  <a:cubicBezTo>
                    <a:pt x="1061" y="8703"/>
                    <a:pt x="1102" y="8700"/>
                    <a:pt x="1142" y="8696"/>
                  </a:cubicBezTo>
                  <a:cubicBezTo>
                    <a:pt x="1428" y="8667"/>
                    <a:pt x="1684" y="8553"/>
                    <a:pt x="1855" y="8296"/>
                  </a:cubicBezTo>
                  <a:lnTo>
                    <a:pt x="3111" y="6670"/>
                  </a:lnTo>
                  <a:lnTo>
                    <a:pt x="3139" y="6613"/>
                  </a:lnTo>
                  <a:cubicBezTo>
                    <a:pt x="4052" y="5301"/>
                    <a:pt x="4680" y="3845"/>
                    <a:pt x="4966" y="2276"/>
                  </a:cubicBezTo>
                  <a:lnTo>
                    <a:pt x="5194" y="1192"/>
                  </a:lnTo>
                  <a:cubicBezTo>
                    <a:pt x="5308" y="678"/>
                    <a:pt x="4994" y="136"/>
                    <a:pt x="4452" y="22"/>
                  </a:cubicBezTo>
                  <a:cubicBezTo>
                    <a:pt x="4381" y="7"/>
                    <a:pt x="4311" y="0"/>
                    <a:pt x="4242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75"/>
            <p:cNvSpPr/>
            <p:nvPr/>
          </p:nvSpPr>
          <p:spPr>
            <a:xfrm>
              <a:off x="4801850" y="2447025"/>
              <a:ext cx="162650" cy="198275"/>
            </a:xfrm>
            <a:custGeom>
              <a:avLst/>
              <a:gdLst/>
              <a:ahLst/>
              <a:cxnLst/>
              <a:rect l="l" t="t" r="r" b="b"/>
              <a:pathLst>
                <a:path w="6506" h="7931" extrusionOk="0">
                  <a:moveTo>
                    <a:pt x="3985" y="0"/>
                  </a:moveTo>
                  <a:cubicBezTo>
                    <a:pt x="3767" y="0"/>
                    <a:pt x="3545" y="55"/>
                    <a:pt x="3338" y="170"/>
                  </a:cubicBezTo>
                  <a:cubicBezTo>
                    <a:pt x="1855" y="1026"/>
                    <a:pt x="2340" y="4164"/>
                    <a:pt x="0" y="5791"/>
                  </a:cubicBezTo>
                  <a:cubicBezTo>
                    <a:pt x="0" y="5791"/>
                    <a:pt x="104" y="5778"/>
                    <a:pt x="274" y="5778"/>
                  </a:cubicBezTo>
                  <a:cubicBezTo>
                    <a:pt x="939" y="5778"/>
                    <a:pt x="2610" y="5977"/>
                    <a:pt x="2996" y="7931"/>
                  </a:cubicBezTo>
                  <a:cubicBezTo>
                    <a:pt x="4365" y="6304"/>
                    <a:pt x="6505" y="1796"/>
                    <a:pt x="4879" y="341"/>
                  </a:cubicBezTo>
                  <a:cubicBezTo>
                    <a:pt x="4624" y="120"/>
                    <a:pt x="4307" y="0"/>
                    <a:pt x="3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75"/>
            <p:cNvSpPr/>
            <p:nvPr/>
          </p:nvSpPr>
          <p:spPr>
            <a:xfrm>
              <a:off x="5449525" y="3350025"/>
              <a:ext cx="248950" cy="846000"/>
            </a:xfrm>
            <a:custGeom>
              <a:avLst/>
              <a:gdLst/>
              <a:ahLst/>
              <a:cxnLst/>
              <a:rect l="l" t="t" r="r" b="b"/>
              <a:pathLst>
                <a:path w="9958" h="33840" extrusionOk="0">
                  <a:moveTo>
                    <a:pt x="0" y="0"/>
                  </a:moveTo>
                  <a:lnTo>
                    <a:pt x="86" y="7133"/>
                  </a:lnTo>
                  <a:lnTo>
                    <a:pt x="114" y="9616"/>
                  </a:lnTo>
                  <a:lnTo>
                    <a:pt x="143" y="11413"/>
                  </a:lnTo>
                  <a:cubicBezTo>
                    <a:pt x="200" y="14809"/>
                    <a:pt x="714" y="18147"/>
                    <a:pt x="1712" y="21399"/>
                  </a:cubicBezTo>
                  <a:lnTo>
                    <a:pt x="3396" y="26735"/>
                  </a:lnTo>
                  <a:lnTo>
                    <a:pt x="4794" y="31272"/>
                  </a:lnTo>
                  <a:lnTo>
                    <a:pt x="5564" y="33839"/>
                  </a:lnTo>
                  <a:lnTo>
                    <a:pt x="9958" y="33012"/>
                  </a:lnTo>
                  <a:lnTo>
                    <a:pt x="8817" y="26535"/>
                  </a:lnTo>
                  <a:lnTo>
                    <a:pt x="7647" y="19887"/>
                  </a:lnTo>
                  <a:cubicBezTo>
                    <a:pt x="7247" y="17576"/>
                    <a:pt x="7105" y="15237"/>
                    <a:pt x="7219" y="12868"/>
                  </a:cubicBezTo>
                  <a:lnTo>
                    <a:pt x="779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75"/>
            <p:cNvSpPr/>
            <p:nvPr/>
          </p:nvSpPr>
          <p:spPr>
            <a:xfrm>
              <a:off x="5474475" y="4130375"/>
              <a:ext cx="239000" cy="122700"/>
            </a:xfrm>
            <a:custGeom>
              <a:avLst/>
              <a:gdLst/>
              <a:ahLst/>
              <a:cxnLst/>
              <a:rect l="l" t="t" r="r" b="b"/>
              <a:pathLst>
                <a:path w="9560" h="4908" extrusionOk="0">
                  <a:moveTo>
                    <a:pt x="3853" y="0"/>
                  </a:moveTo>
                  <a:cubicBezTo>
                    <a:pt x="3396" y="913"/>
                    <a:pt x="2569" y="1598"/>
                    <a:pt x="1570" y="1884"/>
                  </a:cubicBezTo>
                  <a:cubicBezTo>
                    <a:pt x="1370" y="1941"/>
                    <a:pt x="1114" y="2026"/>
                    <a:pt x="914" y="2083"/>
                  </a:cubicBezTo>
                  <a:cubicBezTo>
                    <a:pt x="372" y="2283"/>
                    <a:pt x="1" y="2768"/>
                    <a:pt x="1" y="3339"/>
                  </a:cubicBezTo>
                  <a:cubicBezTo>
                    <a:pt x="1" y="4166"/>
                    <a:pt x="686" y="4879"/>
                    <a:pt x="1513" y="4879"/>
                  </a:cubicBezTo>
                  <a:cubicBezTo>
                    <a:pt x="3824" y="4879"/>
                    <a:pt x="7961" y="4908"/>
                    <a:pt x="7961" y="4908"/>
                  </a:cubicBezTo>
                  <a:cubicBezTo>
                    <a:pt x="8903" y="4879"/>
                    <a:pt x="9559" y="3995"/>
                    <a:pt x="9331" y="3082"/>
                  </a:cubicBezTo>
                  <a:lnTo>
                    <a:pt x="8960" y="1769"/>
                  </a:lnTo>
                  <a:lnTo>
                    <a:pt x="4709" y="1313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75"/>
            <p:cNvSpPr/>
            <p:nvPr/>
          </p:nvSpPr>
          <p:spPr>
            <a:xfrm>
              <a:off x="5435250" y="4011250"/>
              <a:ext cx="274650" cy="247550"/>
            </a:xfrm>
            <a:custGeom>
              <a:avLst/>
              <a:gdLst/>
              <a:ahLst/>
              <a:cxnLst/>
              <a:rect l="l" t="t" r="r" b="b"/>
              <a:pathLst>
                <a:path w="10986" h="9902" extrusionOk="0">
                  <a:moveTo>
                    <a:pt x="9645" y="1"/>
                  </a:moveTo>
                  <a:lnTo>
                    <a:pt x="3482" y="286"/>
                  </a:lnTo>
                  <a:lnTo>
                    <a:pt x="4480" y="4280"/>
                  </a:lnTo>
                  <a:lnTo>
                    <a:pt x="2397" y="4994"/>
                  </a:lnTo>
                  <a:cubicBezTo>
                    <a:pt x="2340" y="5051"/>
                    <a:pt x="2283" y="5051"/>
                    <a:pt x="2226" y="5079"/>
                  </a:cubicBezTo>
                  <a:cubicBezTo>
                    <a:pt x="1" y="6078"/>
                    <a:pt x="657" y="9901"/>
                    <a:pt x="3054" y="9901"/>
                  </a:cubicBezTo>
                  <a:lnTo>
                    <a:pt x="9416" y="9901"/>
                  </a:lnTo>
                  <a:cubicBezTo>
                    <a:pt x="10272" y="9901"/>
                    <a:pt x="10986" y="9045"/>
                    <a:pt x="10957" y="8047"/>
                  </a:cubicBezTo>
                  <a:cubicBezTo>
                    <a:pt x="10928" y="7105"/>
                    <a:pt x="10814" y="6192"/>
                    <a:pt x="10643" y="5251"/>
                  </a:cubicBezTo>
                  <a:lnTo>
                    <a:pt x="96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75"/>
            <p:cNvSpPr/>
            <p:nvPr/>
          </p:nvSpPr>
          <p:spPr>
            <a:xfrm>
              <a:off x="5510150" y="4255925"/>
              <a:ext cx="172650" cy="3575"/>
            </a:xfrm>
            <a:custGeom>
              <a:avLst/>
              <a:gdLst/>
              <a:ahLst/>
              <a:cxnLst/>
              <a:rect l="l" t="t" r="r" b="b"/>
              <a:pathLst>
                <a:path w="6906" h="143" extrusionOk="0">
                  <a:moveTo>
                    <a:pt x="86" y="0"/>
                  </a:moveTo>
                  <a:cubicBezTo>
                    <a:pt x="58" y="0"/>
                    <a:pt x="1" y="29"/>
                    <a:pt x="1" y="57"/>
                  </a:cubicBezTo>
                  <a:cubicBezTo>
                    <a:pt x="1" y="114"/>
                    <a:pt x="58" y="143"/>
                    <a:pt x="86" y="143"/>
                  </a:cubicBezTo>
                  <a:lnTo>
                    <a:pt x="6820" y="143"/>
                  </a:lnTo>
                  <a:cubicBezTo>
                    <a:pt x="6905" y="143"/>
                    <a:pt x="6905" y="114"/>
                    <a:pt x="6905" y="57"/>
                  </a:cubicBezTo>
                  <a:cubicBezTo>
                    <a:pt x="6905" y="29"/>
                    <a:pt x="6848" y="0"/>
                    <a:pt x="6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5"/>
            <p:cNvSpPr/>
            <p:nvPr/>
          </p:nvSpPr>
          <p:spPr>
            <a:xfrm>
              <a:off x="5451650" y="3519075"/>
              <a:ext cx="132700" cy="69925"/>
            </a:xfrm>
            <a:custGeom>
              <a:avLst/>
              <a:gdLst/>
              <a:ahLst/>
              <a:cxnLst/>
              <a:rect l="l" t="t" r="r" b="b"/>
              <a:pathLst>
                <a:path w="5308" h="2797" extrusionOk="0">
                  <a:moveTo>
                    <a:pt x="29" y="0"/>
                  </a:moveTo>
                  <a:lnTo>
                    <a:pt x="1" y="286"/>
                  </a:lnTo>
                  <a:lnTo>
                    <a:pt x="29" y="2797"/>
                  </a:lnTo>
                  <a:lnTo>
                    <a:pt x="5308" y="8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5"/>
            <p:cNvSpPr/>
            <p:nvPr/>
          </p:nvSpPr>
          <p:spPr>
            <a:xfrm>
              <a:off x="5632125" y="3349300"/>
              <a:ext cx="248250" cy="846725"/>
            </a:xfrm>
            <a:custGeom>
              <a:avLst/>
              <a:gdLst/>
              <a:ahLst/>
              <a:cxnLst/>
              <a:rect l="l" t="t" r="r" b="b"/>
              <a:pathLst>
                <a:path w="9930" h="33869" extrusionOk="0">
                  <a:moveTo>
                    <a:pt x="1" y="1"/>
                  </a:moveTo>
                  <a:lnTo>
                    <a:pt x="86" y="7419"/>
                  </a:lnTo>
                  <a:lnTo>
                    <a:pt x="115" y="10301"/>
                  </a:lnTo>
                  <a:lnTo>
                    <a:pt x="115" y="11728"/>
                  </a:lnTo>
                  <a:cubicBezTo>
                    <a:pt x="172" y="14923"/>
                    <a:pt x="628" y="18119"/>
                    <a:pt x="1598" y="21143"/>
                  </a:cubicBezTo>
                  <a:lnTo>
                    <a:pt x="4765" y="31301"/>
                  </a:lnTo>
                  <a:lnTo>
                    <a:pt x="5536" y="33868"/>
                  </a:lnTo>
                  <a:lnTo>
                    <a:pt x="9930" y="33041"/>
                  </a:lnTo>
                  <a:lnTo>
                    <a:pt x="7647" y="19831"/>
                  </a:lnTo>
                  <a:cubicBezTo>
                    <a:pt x="7248" y="17548"/>
                    <a:pt x="7105" y="15208"/>
                    <a:pt x="7219" y="12897"/>
                  </a:cubicBezTo>
                  <a:lnTo>
                    <a:pt x="7790" y="3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5"/>
            <p:cNvSpPr/>
            <p:nvPr/>
          </p:nvSpPr>
          <p:spPr>
            <a:xfrm>
              <a:off x="5655675" y="4130375"/>
              <a:ext cx="238975" cy="122700"/>
            </a:xfrm>
            <a:custGeom>
              <a:avLst/>
              <a:gdLst/>
              <a:ahLst/>
              <a:cxnLst/>
              <a:rect l="l" t="t" r="r" b="b"/>
              <a:pathLst>
                <a:path w="9559" h="4908" extrusionOk="0">
                  <a:moveTo>
                    <a:pt x="3852" y="0"/>
                  </a:moveTo>
                  <a:cubicBezTo>
                    <a:pt x="3395" y="913"/>
                    <a:pt x="2568" y="1598"/>
                    <a:pt x="1569" y="1884"/>
                  </a:cubicBezTo>
                  <a:cubicBezTo>
                    <a:pt x="1370" y="1941"/>
                    <a:pt x="1113" y="2026"/>
                    <a:pt x="885" y="2083"/>
                  </a:cubicBezTo>
                  <a:cubicBezTo>
                    <a:pt x="371" y="2283"/>
                    <a:pt x="0" y="2768"/>
                    <a:pt x="0" y="3339"/>
                  </a:cubicBezTo>
                  <a:cubicBezTo>
                    <a:pt x="0" y="4166"/>
                    <a:pt x="685" y="4879"/>
                    <a:pt x="1512" y="4879"/>
                  </a:cubicBezTo>
                  <a:cubicBezTo>
                    <a:pt x="3823" y="4879"/>
                    <a:pt x="7961" y="4908"/>
                    <a:pt x="7961" y="4908"/>
                  </a:cubicBezTo>
                  <a:cubicBezTo>
                    <a:pt x="8874" y="4879"/>
                    <a:pt x="9558" y="3995"/>
                    <a:pt x="9302" y="3082"/>
                  </a:cubicBezTo>
                  <a:lnTo>
                    <a:pt x="8959" y="1769"/>
                  </a:lnTo>
                  <a:lnTo>
                    <a:pt x="4708" y="1313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5"/>
            <p:cNvSpPr/>
            <p:nvPr/>
          </p:nvSpPr>
          <p:spPr>
            <a:xfrm>
              <a:off x="5624275" y="4011975"/>
              <a:ext cx="282475" cy="245450"/>
            </a:xfrm>
            <a:custGeom>
              <a:avLst/>
              <a:gdLst/>
              <a:ahLst/>
              <a:cxnLst/>
              <a:rect l="l" t="t" r="r" b="b"/>
              <a:pathLst>
                <a:path w="11299" h="9818" extrusionOk="0">
                  <a:moveTo>
                    <a:pt x="9559" y="0"/>
                  </a:moveTo>
                  <a:lnTo>
                    <a:pt x="3253" y="228"/>
                  </a:lnTo>
                  <a:lnTo>
                    <a:pt x="4566" y="4223"/>
                  </a:lnTo>
                  <a:lnTo>
                    <a:pt x="2483" y="4936"/>
                  </a:lnTo>
                  <a:cubicBezTo>
                    <a:pt x="2397" y="4965"/>
                    <a:pt x="2369" y="4965"/>
                    <a:pt x="2283" y="4993"/>
                  </a:cubicBezTo>
                  <a:cubicBezTo>
                    <a:pt x="1" y="6020"/>
                    <a:pt x="685" y="9815"/>
                    <a:pt x="3139" y="9815"/>
                  </a:cubicBezTo>
                  <a:lnTo>
                    <a:pt x="9702" y="9815"/>
                  </a:lnTo>
                  <a:cubicBezTo>
                    <a:pt x="9730" y="9817"/>
                    <a:pt x="9757" y="9818"/>
                    <a:pt x="9785" y="9818"/>
                  </a:cubicBezTo>
                  <a:cubicBezTo>
                    <a:pt x="10631" y="9818"/>
                    <a:pt x="11299" y="8985"/>
                    <a:pt x="11271" y="8018"/>
                  </a:cubicBezTo>
                  <a:cubicBezTo>
                    <a:pt x="11242" y="7076"/>
                    <a:pt x="11100" y="6163"/>
                    <a:pt x="10928" y="5222"/>
                  </a:cubicBezTo>
                  <a:lnTo>
                    <a:pt x="95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5"/>
            <p:cNvSpPr/>
            <p:nvPr/>
          </p:nvSpPr>
          <p:spPr>
            <a:xfrm>
              <a:off x="5694900" y="4255925"/>
              <a:ext cx="181200" cy="3575"/>
            </a:xfrm>
            <a:custGeom>
              <a:avLst/>
              <a:gdLst/>
              <a:ahLst/>
              <a:cxnLst/>
              <a:rect l="l" t="t" r="r" b="b"/>
              <a:pathLst>
                <a:path w="7248" h="143" extrusionOk="0">
                  <a:moveTo>
                    <a:pt x="86" y="0"/>
                  </a:moveTo>
                  <a:cubicBezTo>
                    <a:pt x="29" y="0"/>
                    <a:pt x="0" y="29"/>
                    <a:pt x="0" y="57"/>
                  </a:cubicBezTo>
                  <a:cubicBezTo>
                    <a:pt x="0" y="114"/>
                    <a:pt x="29" y="143"/>
                    <a:pt x="86" y="143"/>
                  </a:cubicBezTo>
                  <a:lnTo>
                    <a:pt x="7162" y="143"/>
                  </a:lnTo>
                  <a:cubicBezTo>
                    <a:pt x="7219" y="143"/>
                    <a:pt x="7248" y="114"/>
                    <a:pt x="7248" y="57"/>
                  </a:cubicBezTo>
                  <a:cubicBezTo>
                    <a:pt x="7248" y="29"/>
                    <a:pt x="7219" y="0"/>
                    <a:pt x="7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75"/>
            <p:cNvSpPr/>
            <p:nvPr/>
          </p:nvSpPr>
          <p:spPr>
            <a:xfrm>
              <a:off x="5633550" y="3524775"/>
              <a:ext cx="130550" cy="81350"/>
            </a:xfrm>
            <a:custGeom>
              <a:avLst/>
              <a:gdLst/>
              <a:ahLst/>
              <a:cxnLst/>
              <a:rect l="l" t="t" r="r" b="b"/>
              <a:pathLst>
                <a:path w="5222" h="3254" extrusionOk="0">
                  <a:moveTo>
                    <a:pt x="5222" y="1"/>
                  </a:moveTo>
                  <a:lnTo>
                    <a:pt x="1" y="343"/>
                  </a:lnTo>
                  <a:lnTo>
                    <a:pt x="29" y="3253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75"/>
            <p:cNvSpPr/>
            <p:nvPr/>
          </p:nvSpPr>
          <p:spPr>
            <a:xfrm>
              <a:off x="5387450" y="3225900"/>
              <a:ext cx="493650" cy="256100"/>
            </a:xfrm>
            <a:custGeom>
              <a:avLst/>
              <a:gdLst/>
              <a:ahLst/>
              <a:cxnLst/>
              <a:rect l="l" t="t" r="r" b="b"/>
              <a:pathLst>
                <a:path w="19746" h="10244" extrusionOk="0">
                  <a:moveTo>
                    <a:pt x="2854" y="1"/>
                  </a:moveTo>
                  <a:lnTo>
                    <a:pt x="2626" y="800"/>
                  </a:lnTo>
                  <a:lnTo>
                    <a:pt x="2141" y="2597"/>
                  </a:lnTo>
                  <a:lnTo>
                    <a:pt x="1" y="10244"/>
                  </a:lnTo>
                  <a:lnTo>
                    <a:pt x="19745" y="10244"/>
                  </a:lnTo>
                  <a:lnTo>
                    <a:pt x="168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75"/>
            <p:cNvSpPr/>
            <p:nvPr/>
          </p:nvSpPr>
          <p:spPr>
            <a:xfrm>
              <a:off x="5385325" y="3404950"/>
              <a:ext cx="497900" cy="159800"/>
            </a:xfrm>
            <a:custGeom>
              <a:avLst/>
              <a:gdLst/>
              <a:ahLst/>
              <a:cxnLst/>
              <a:rect l="l" t="t" r="r" b="b"/>
              <a:pathLst>
                <a:path w="19916" h="6392" extrusionOk="0">
                  <a:moveTo>
                    <a:pt x="9958" y="0"/>
                  </a:moveTo>
                  <a:cubicBezTo>
                    <a:pt x="4566" y="0"/>
                    <a:pt x="143" y="1398"/>
                    <a:pt x="86" y="3139"/>
                  </a:cubicBezTo>
                  <a:cubicBezTo>
                    <a:pt x="0" y="4936"/>
                    <a:pt x="4423" y="6392"/>
                    <a:pt x="9958" y="6392"/>
                  </a:cubicBezTo>
                  <a:cubicBezTo>
                    <a:pt x="15493" y="6392"/>
                    <a:pt x="19916" y="4936"/>
                    <a:pt x="19830" y="3139"/>
                  </a:cubicBezTo>
                  <a:cubicBezTo>
                    <a:pt x="19773" y="1398"/>
                    <a:pt x="15351" y="0"/>
                    <a:pt x="9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75"/>
            <p:cNvSpPr/>
            <p:nvPr/>
          </p:nvSpPr>
          <p:spPr>
            <a:xfrm>
              <a:off x="5434550" y="3268000"/>
              <a:ext cx="166925" cy="46375"/>
            </a:xfrm>
            <a:custGeom>
              <a:avLst/>
              <a:gdLst/>
              <a:ahLst/>
              <a:cxnLst/>
              <a:rect l="l" t="t" r="r" b="b"/>
              <a:pathLst>
                <a:path w="6677" h="1855" extrusionOk="0">
                  <a:moveTo>
                    <a:pt x="514" y="0"/>
                  </a:moveTo>
                  <a:lnTo>
                    <a:pt x="0" y="1855"/>
                  </a:lnTo>
                  <a:lnTo>
                    <a:pt x="6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3" name="Google Shape;3463;p75"/>
            <p:cNvGrpSpPr/>
            <p:nvPr/>
          </p:nvGrpSpPr>
          <p:grpSpPr>
            <a:xfrm>
              <a:off x="5441675" y="3307225"/>
              <a:ext cx="410875" cy="222575"/>
              <a:chOff x="5441675" y="3307225"/>
              <a:chExt cx="410875" cy="222575"/>
            </a:xfrm>
          </p:grpSpPr>
          <p:sp>
            <p:nvSpPr>
              <p:cNvPr id="3464" name="Google Shape;3464;p75"/>
              <p:cNvSpPr/>
              <p:nvPr/>
            </p:nvSpPr>
            <p:spPr>
              <a:xfrm>
                <a:off x="5611450" y="3442750"/>
                <a:ext cx="264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057" extrusionOk="0">
                    <a:moveTo>
                      <a:pt x="514" y="1"/>
                    </a:moveTo>
                    <a:cubicBezTo>
                      <a:pt x="228" y="1"/>
                      <a:pt x="0" y="229"/>
                      <a:pt x="0" y="514"/>
                    </a:cubicBezTo>
                    <a:cubicBezTo>
                      <a:pt x="0" y="828"/>
                      <a:pt x="228" y="1056"/>
                      <a:pt x="514" y="1056"/>
                    </a:cubicBezTo>
                    <a:cubicBezTo>
                      <a:pt x="799" y="1056"/>
                      <a:pt x="1056" y="828"/>
                      <a:pt x="1056" y="514"/>
                    </a:cubicBezTo>
                    <a:cubicBezTo>
                      <a:pt x="1056" y="257"/>
                      <a:pt x="799" y="1"/>
                      <a:pt x="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5"/>
              <p:cNvSpPr/>
              <p:nvPr/>
            </p:nvSpPr>
            <p:spPr>
              <a:xfrm>
                <a:off x="5669925" y="3392100"/>
                <a:ext cx="3570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428" extrusionOk="0">
                    <a:moveTo>
                      <a:pt x="714" y="1"/>
                    </a:moveTo>
                    <a:cubicBezTo>
                      <a:pt x="315" y="1"/>
                      <a:pt x="1" y="315"/>
                      <a:pt x="1" y="714"/>
                    </a:cubicBezTo>
                    <a:cubicBezTo>
                      <a:pt x="1" y="1085"/>
                      <a:pt x="315" y="1427"/>
                      <a:pt x="714" y="1427"/>
                    </a:cubicBezTo>
                    <a:cubicBezTo>
                      <a:pt x="1113" y="1427"/>
                      <a:pt x="1427" y="1085"/>
                      <a:pt x="1427" y="714"/>
                    </a:cubicBezTo>
                    <a:cubicBezTo>
                      <a:pt x="1427" y="315"/>
                      <a:pt x="1113" y="1"/>
                      <a:pt x="7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5"/>
              <p:cNvSpPr/>
              <p:nvPr/>
            </p:nvSpPr>
            <p:spPr>
              <a:xfrm>
                <a:off x="5684900" y="33072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86" y="0"/>
                    </a:moveTo>
                    <a:cubicBezTo>
                      <a:pt x="144" y="0"/>
                      <a:pt x="1" y="115"/>
                      <a:pt x="1" y="286"/>
                    </a:cubicBezTo>
                    <a:cubicBezTo>
                      <a:pt x="1" y="428"/>
                      <a:pt x="115" y="571"/>
                      <a:pt x="286" y="571"/>
                    </a:cubicBezTo>
                    <a:cubicBezTo>
                      <a:pt x="429" y="571"/>
                      <a:pt x="572" y="457"/>
                      <a:pt x="572" y="286"/>
                    </a:cubicBezTo>
                    <a:cubicBezTo>
                      <a:pt x="572" y="143"/>
                      <a:pt x="429" y="0"/>
                      <a:pt x="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5"/>
              <p:cNvSpPr/>
              <p:nvPr/>
            </p:nvSpPr>
            <p:spPr>
              <a:xfrm>
                <a:off x="5712725" y="35155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86" y="1"/>
                    </a:moveTo>
                    <a:cubicBezTo>
                      <a:pt x="143" y="1"/>
                      <a:pt x="1" y="115"/>
                      <a:pt x="1" y="286"/>
                    </a:cubicBezTo>
                    <a:cubicBezTo>
                      <a:pt x="1" y="429"/>
                      <a:pt x="143" y="571"/>
                      <a:pt x="286" y="571"/>
                    </a:cubicBezTo>
                    <a:cubicBezTo>
                      <a:pt x="429" y="571"/>
                      <a:pt x="571" y="457"/>
                      <a:pt x="571" y="286"/>
                    </a:cubicBezTo>
                    <a:cubicBezTo>
                      <a:pt x="571" y="143"/>
                      <a:pt x="429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5"/>
              <p:cNvSpPr/>
              <p:nvPr/>
            </p:nvSpPr>
            <p:spPr>
              <a:xfrm>
                <a:off x="5838275" y="34605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86" y="1"/>
                    </a:moveTo>
                    <a:cubicBezTo>
                      <a:pt x="143" y="1"/>
                      <a:pt x="0" y="115"/>
                      <a:pt x="0" y="286"/>
                    </a:cubicBezTo>
                    <a:cubicBezTo>
                      <a:pt x="0" y="429"/>
                      <a:pt x="143" y="572"/>
                      <a:pt x="286" y="572"/>
                    </a:cubicBezTo>
                    <a:cubicBezTo>
                      <a:pt x="428" y="572"/>
                      <a:pt x="571" y="457"/>
                      <a:pt x="571" y="286"/>
                    </a:cubicBezTo>
                    <a:cubicBezTo>
                      <a:pt x="571" y="144"/>
                      <a:pt x="428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5"/>
              <p:cNvSpPr/>
              <p:nvPr/>
            </p:nvSpPr>
            <p:spPr>
              <a:xfrm>
                <a:off x="5441675" y="3459100"/>
                <a:ext cx="2855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73" extrusionOk="0">
                    <a:moveTo>
                      <a:pt x="611" y="1"/>
                    </a:moveTo>
                    <a:cubicBezTo>
                      <a:pt x="598" y="1"/>
                      <a:pt x="584" y="1"/>
                      <a:pt x="571" y="3"/>
                    </a:cubicBezTo>
                    <a:cubicBezTo>
                      <a:pt x="257" y="3"/>
                      <a:pt x="0" y="260"/>
                      <a:pt x="0" y="573"/>
                    </a:cubicBezTo>
                    <a:cubicBezTo>
                      <a:pt x="0" y="916"/>
                      <a:pt x="257" y="1173"/>
                      <a:pt x="571" y="1173"/>
                    </a:cubicBezTo>
                    <a:cubicBezTo>
                      <a:pt x="885" y="1173"/>
                      <a:pt x="1142" y="916"/>
                      <a:pt x="1142" y="573"/>
                    </a:cubicBezTo>
                    <a:cubicBezTo>
                      <a:pt x="1142" y="274"/>
                      <a:pt x="882" y="1"/>
                      <a:pt x="6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5"/>
              <p:cNvSpPr/>
              <p:nvPr/>
            </p:nvSpPr>
            <p:spPr>
              <a:xfrm>
                <a:off x="5490900" y="3333625"/>
                <a:ext cx="3212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85" extrusionOk="0">
                    <a:moveTo>
                      <a:pt x="628" y="0"/>
                    </a:moveTo>
                    <a:cubicBezTo>
                      <a:pt x="285" y="0"/>
                      <a:pt x="0" y="285"/>
                      <a:pt x="0" y="656"/>
                    </a:cubicBezTo>
                    <a:cubicBezTo>
                      <a:pt x="0" y="999"/>
                      <a:pt x="285" y="1284"/>
                      <a:pt x="628" y="1284"/>
                    </a:cubicBezTo>
                    <a:cubicBezTo>
                      <a:pt x="999" y="1284"/>
                      <a:pt x="1284" y="999"/>
                      <a:pt x="1284" y="656"/>
                    </a:cubicBezTo>
                    <a:cubicBezTo>
                      <a:pt x="1284" y="285"/>
                      <a:pt x="999" y="0"/>
                      <a:pt x="6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71" name="Google Shape;3471;p75"/>
            <p:cNvSpPr/>
            <p:nvPr/>
          </p:nvSpPr>
          <p:spPr>
            <a:xfrm>
              <a:off x="5605725" y="2592850"/>
              <a:ext cx="152600" cy="173950"/>
            </a:xfrm>
            <a:custGeom>
              <a:avLst/>
              <a:gdLst/>
              <a:ahLst/>
              <a:cxnLst/>
              <a:rect l="l" t="t" r="r" b="b"/>
              <a:pathLst>
                <a:path w="6104" h="6958" extrusionOk="0">
                  <a:moveTo>
                    <a:pt x="4505" y="1"/>
                  </a:moveTo>
                  <a:cubicBezTo>
                    <a:pt x="3417" y="1"/>
                    <a:pt x="2034" y="807"/>
                    <a:pt x="1285" y="2041"/>
                  </a:cubicBezTo>
                  <a:cubicBezTo>
                    <a:pt x="29" y="4066"/>
                    <a:pt x="1" y="6577"/>
                    <a:pt x="1656" y="6948"/>
                  </a:cubicBezTo>
                  <a:cubicBezTo>
                    <a:pt x="1682" y="6955"/>
                    <a:pt x="1710" y="6958"/>
                    <a:pt x="1739" y="6958"/>
                  </a:cubicBezTo>
                  <a:cubicBezTo>
                    <a:pt x="2043" y="6958"/>
                    <a:pt x="2460" y="6618"/>
                    <a:pt x="2753" y="6618"/>
                  </a:cubicBezTo>
                  <a:cubicBezTo>
                    <a:pt x="2788" y="6618"/>
                    <a:pt x="2822" y="6623"/>
                    <a:pt x="2854" y="6634"/>
                  </a:cubicBezTo>
                  <a:cubicBezTo>
                    <a:pt x="3000" y="6681"/>
                    <a:pt x="3140" y="6703"/>
                    <a:pt x="3275" y="6703"/>
                  </a:cubicBezTo>
                  <a:cubicBezTo>
                    <a:pt x="5277" y="6703"/>
                    <a:pt x="6078" y="1869"/>
                    <a:pt x="6078" y="1869"/>
                  </a:cubicBezTo>
                  <a:cubicBezTo>
                    <a:pt x="6104" y="552"/>
                    <a:pt x="5405" y="1"/>
                    <a:pt x="4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75"/>
            <p:cNvSpPr/>
            <p:nvPr/>
          </p:nvSpPr>
          <p:spPr>
            <a:xfrm>
              <a:off x="5555100" y="2536900"/>
              <a:ext cx="204725" cy="179350"/>
            </a:xfrm>
            <a:custGeom>
              <a:avLst/>
              <a:gdLst/>
              <a:ahLst/>
              <a:cxnLst/>
              <a:rect l="l" t="t" r="r" b="b"/>
              <a:pathLst>
                <a:path w="8189" h="7174" extrusionOk="0">
                  <a:moveTo>
                    <a:pt x="3081" y="1"/>
                  </a:moveTo>
                  <a:cubicBezTo>
                    <a:pt x="1905" y="1"/>
                    <a:pt x="943" y="767"/>
                    <a:pt x="200" y="2253"/>
                  </a:cubicBezTo>
                  <a:cubicBezTo>
                    <a:pt x="0" y="2681"/>
                    <a:pt x="143" y="2966"/>
                    <a:pt x="257" y="3394"/>
                  </a:cubicBezTo>
                  <a:cubicBezTo>
                    <a:pt x="1078" y="6765"/>
                    <a:pt x="3143" y="7174"/>
                    <a:pt x="4096" y="7174"/>
                  </a:cubicBezTo>
                  <a:cubicBezTo>
                    <a:pt x="4402" y="7174"/>
                    <a:pt x="4594" y="7132"/>
                    <a:pt x="4594" y="7132"/>
                  </a:cubicBezTo>
                  <a:cubicBezTo>
                    <a:pt x="7846" y="6989"/>
                    <a:pt x="8189" y="2824"/>
                    <a:pt x="5821" y="1112"/>
                  </a:cubicBezTo>
                  <a:cubicBezTo>
                    <a:pt x="4807" y="366"/>
                    <a:pt x="3893" y="1"/>
                    <a:pt x="30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75"/>
            <p:cNvSpPr/>
            <p:nvPr/>
          </p:nvSpPr>
          <p:spPr>
            <a:xfrm>
              <a:off x="5690625" y="2653600"/>
              <a:ext cx="51150" cy="72400"/>
            </a:xfrm>
            <a:custGeom>
              <a:avLst/>
              <a:gdLst/>
              <a:ahLst/>
              <a:cxnLst/>
              <a:rect l="l" t="t" r="r" b="b"/>
              <a:pathLst>
                <a:path w="2046" h="2896" extrusionOk="0">
                  <a:moveTo>
                    <a:pt x="1096" y="0"/>
                  </a:moveTo>
                  <a:cubicBezTo>
                    <a:pt x="1036" y="0"/>
                    <a:pt x="975" y="13"/>
                    <a:pt x="913" y="39"/>
                  </a:cubicBezTo>
                  <a:cubicBezTo>
                    <a:pt x="771" y="67"/>
                    <a:pt x="713" y="181"/>
                    <a:pt x="628" y="295"/>
                  </a:cubicBezTo>
                  <a:cubicBezTo>
                    <a:pt x="0" y="1437"/>
                    <a:pt x="628" y="2464"/>
                    <a:pt x="628" y="2464"/>
                  </a:cubicBezTo>
                  <a:cubicBezTo>
                    <a:pt x="807" y="2768"/>
                    <a:pt x="1014" y="2895"/>
                    <a:pt x="1213" y="2895"/>
                  </a:cubicBezTo>
                  <a:cubicBezTo>
                    <a:pt x="1648" y="2895"/>
                    <a:pt x="2046" y="2284"/>
                    <a:pt x="2026" y="1579"/>
                  </a:cubicBezTo>
                  <a:cubicBezTo>
                    <a:pt x="1950" y="745"/>
                    <a:pt x="1561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75"/>
            <p:cNvSpPr/>
            <p:nvPr/>
          </p:nvSpPr>
          <p:spPr>
            <a:xfrm>
              <a:off x="5490175" y="2523475"/>
              <a:ext cx="292475" cy="308525"/>
            </a:xfrm>
            <a:custGeom>
              <a:avLst/>
              <a:gdLst/>
              <a:ahLst/>
              <a:cxnLst/>
              <a:rect l="l" t="t" r="r" b="b"/>
              <a:pathLst>
                <a:path w="11699" h="12341" extrusionOk="0">
                  <a:moveTo>
                    <a:pt x="6835" y="0"/>
                  </a:moveTo>
                  <a:cubicBezTo>
                    <a:pt x="6197" y="0"/>
                    <a:pt x="5534" y="134"/>
                    <a:pt x="4880" y="422"/>
                  </a:cubicBezTo>
                  <a:cubicBezTo>
                    <a:pt x="3938" y="821"/>
                    <a:pt x="2768" y="2447"/>
                    <a:pt x="2597" y="3560"/>
                  </a:cubicBezTo>
                  <a:cubicBezTo>
                    <a:pt x="2198" y="5672"/>
                    <a:pt x="1427" y="8211"/>
                    <a:pt x="1" y="8411"/>
                  </a:cubicBezTo>
                  <a:cubicBezTo>
                    <a:pt x="447" y="10174"/>
                    <a:pt x="1330" y="10366"/>
                    <a:pt x="1693" y="10366"/>
                  </a:cubicBezTo>
                  <a:cubicBezTo>
                    <a:pt x="1794" y="10366"/>
                    <a:pt x="1855" y="10351"/>
                    <a:pt x="1855" y="10351"/>
                  </a:cubicBezTo>
                  <a:cubicBezTo>
                    <a:pt x="1855" y="10351"/>
                    <a:pt x="2426" y="9809"/>
                    <a:pt x="2882" y="8953"/>
                  </a:cubicBezTo>
                  <a:lnTo>
                    <a:pt x="2882" y="8953"/>
                  </a:lnTo>
                  <a:cubicBezTo>
                    <a:pt x="2597" y="9723"/>
                    <a:pt x="1884" y="10522"/>
                    <a:pt x="1884" y="10522"/>
                  </a:cubicBezTo>
                  <a:cubicBezTo>
                    <a:pt x="1884" y="10522"/>
                    <a:pt x="2569" y="11292"/>
                    <a:pt x="3453" y="11492"/>
                  </a:cubicBezTo>
                  <a:cubicBezTo>
                    <a:pt x="4134" y="11646"/>
                    <a:pt x="5963" y="12340"/>
                    <a:pt x="7472" y="12340"/>
                  </a:cubicBezTo>
                  <a:cubicBezTo>
                    <a:pt x="7924" y="12340"/>
                    <a:pt x="8348" y="12278"/>
                    <a:pt x="8703" y="12120"/>
                  </a:cubicBezTo>
                  <a:cubicBezTo>
                    <a:pt x="8332" y="11264"/>
                    <a:pt x="8931" y="9210"/>
                    <a:pt x="8931" y="9210"/>
                  </a:cubicBezTo>
                  <a:lnTo>
                    <a:pt x="8931" y="9210"/>
                  </a:lnTo>
                  <a:cubicBezTo>
                    <a:pt x="8931" y="9211"/>
                    <a:pt x="8418" y="11778"/>
                    <a:pt x="9045" y="12063"/>
                  </a:cubicBezTo>
                  <a:cubicBezTo>
                    <a:pt x="9130" y="12077"/>
                    <a:pt x="9216" y="12083"/>
                    <a:pt x="9303" y="12083"/>
                  </a:cubicBezTo>
                  <a:cubicBezTo>
                    <a:pt x="10463" y="12083"/>
                    <a:pt x="11699" y="10922"/>
                    <a:pt x="11699" y="10922"/>
                  </a:cubicBezTo>
                  <a:cubicBezTo>
                    <a:pt x="11699" y="10922"/>
                    <a:pt x="10329" y="9638"/>
                    <a:pt x="11071" y="5272"/>
                  </a:cubicBezTo>
                  <a:cubicBezTo>
                    <a:pt x="11598" y="2205"/>
                    <a:pt x="9424" y="0"/>
                    <a:pt x="6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75"/>
            <p:cNvSpPr/>
            <p:nvPr/>
          </p:nvSpPr>
          <p:spPr>
            <a:xfrm>
              <a:off x="5294175" y="2950825"/>
              <a:ext cx="155375" cy="152450"/>
            </a:xfrm>
            <a:custGeom>
              <a:avLst/>
              <a:gdLst/>
              <a:ahLst/>
              <a:cxnLst/>
              <a:rect l="l" t="t" r="r" b="b"/>
              <a:pathLst>
                <a:path w="6215" h="6098" extrusionOk="0">
                  <a:moveTo>
                    <a:pt x="1517" y="1"/>
                  </a:moveTo>
                  <a:cubicBezTo>
                    <a:pt x="773" y="1"/>
                    <a:pt x="0" y="428"/>
                    <a:pt x="1078" y="2672"/>
                  </a:cubicBezTo>
                  <a:cubicBezTo>
                    <a:pt x="2694" y="5955"/>
                    <a:pt x="4642" y="6098"/>
                    <a:pt x="4968" y="6098"/>
                  </a:cubicBezTo>
                  <a:cubicBezTo>
                    <a:pt x="5000" y="6098"/>
                    <a:pt x="5016" y="6096"/>
                    <a:pt x="5016" y="6096"/>
                  </a:cubicBezTo>
                  <a:cubicBezTo>
                    <a:pt x="6214" y="4013"/>
                    <a:pt x="2419" y="162"/>
                    <a:pt x="2419" y="162"/>
                  </a:cubicBezTo>
                  <a:cubicBezTo>
                    <a:pt x="2419" y="162"/>
                    <a:pt x="1973" y="1"/>
                    <a:pt x="1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75"/>
            <p:cNvSpPr/>
            <p:nvPr/>
          </p:nvSpPr>
          <p:spPr>
            <a:xfrm>
              <a:off x="5137800" y="2882100"/>
              <a:ext cx="238975" cy="223375"/>
            </a:xfrm>
            <a:custGeom>
              <a:avLst/>
              <a:gdLst/>
              <a:ahLst/>
              <a:cxnLst/>
              <a:rect l="l" t="t" r="r" b="b"/>
              <a:pathLst>
                <a:path w="9559" h="8935" extrusionOk="0">
                  <a:moveTo>
                    <a:pt x="3453" y="0"/>
                  </a:moveTo>
                  <a:lnTo>
                    <a:pt x="1" y="600"/>
                  </a:lnTo>
                  <a:cubicBezTo>
                    <a:pt x="1" y="600"/>
                    <a:pt x="2677" y="8934"/>
                    <a:pt x="6128" y="8934"/>
                  </a:cubicBezTo>
                  <a:cubicBezTo>
                    <a:pt x="6168" y="8934"/>
                    <a:pt x="6209" y="8933"/>
                    <a:pt x="6249" y="8931"/>
                  </a:cubicBezTo>
                  <a:cubicBezTo>
                    <a:pt x="9559" y="8788"/>
                    <a:pt x="8132" y="6078"/>
                    <a:pt x="8132" y="6078"/>
                  </a:cubicBezTo>
                  <a:lnTo>
                    <a:pt x="3453" y="0"/>
                  </a:ln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75"/>
            <p:cNvSpPr/>
            <p:nvPr/>
          </p:nvSpPr>
          <p:spPr>
            <a:xfrm>
              <a:off x="5084300" y="2785800"/>
              <a:ext cx="64225" cy="98300"/>
            </a:xfrm>
            <a:custGeom>
              <a:avLst/>
              <a:gdLst/>
              <a:ahLst/>
              <a:cxnLst/>
              <a:rect l="l" t="t" r="r" b="b"/>
              <a:pathLst>
                <a:path w="2569" h="3932" extrusionOk="0">
                  <a:moveTo>
                    <a:pt x="457" y="1"/>
                  </a:moveTo>
                  <a:cubicBezTo>
                    <a:pt x="201" y="1"/>
                    <a:pt x="29" y="200"/>
                    <a:pt x="29" y="457"/>
                  </a:cubicBezTo>
                  <a:cubicBezTo>
                    <a:pt x="1" y="2483"/>
                    <a:pt x="1656" y="3767"/>
                    <a:pt x="1741" y="3852"/>
                  </a:cubicBezTo>
                  <a:cubicBezTo>
                    <a:pt x="1817" y="3906"/>
                    <a:pt x="1904" y="3932"/>
                    <a:pt x="1995" y="3932"/>
                  </a:cubicBezTo>
                  <a:cubicBezTo>
                    <a:pt x="2144" y="3932"/>
                    <a:pt x="2302" y="3863"/>
                    <a:pt x="2426" y="3738"/>
                  </a:cubicBezTo>
                  <a:cubicBezTo>
                    <a:pt x="2569" y="3510"/>
                    <a:pt x="2512" y="3196"/>
                    <a:pt x="2312" y="3053"/>
                  </a:cubicBezTo>
                  <a:cubicBezTo>
                    <a:pt x="2283" y="3053"/>
                    <a:pt x="942" y="1998"/>
                    <a:pt x="999" y="486"/>
                  </a:cubicBezTo>
                  <a:cubicBezTo>
                    <a:pt x="999" y="200"/>
                    <a:pt x="771" y="1"/>
                    <a:pt x="514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75"/>
            <p:cNvSpPr/>
            <p:nvPr/>
          </p:nvSpPr>
          <p:spPr>
            <a:xfrm>
              <a:off x="5169200" y="2798650"/>
              <a:ext cx="54950" cy="105900"/>
            </a:xfrm>
            <a:custGeom>
              <a:avLst/>
              <a:gdLst/>
              <a:ahLst/>
              <a:cxnLst/>
              <a:rect l="l" t="t" r="r" b="b"/>
              <a:pathLst>
                <a:path w="2198" h="4236" extrusionOk="0">
                  <a:moveTo>
                    <a:pt x="485" y="0"/>
                  </a:moveTo>
                  <a:cubicBezTo>
                    <a:pt x="371" y="0"/>
                    <a:pt x="314" y="57"/>
                    <a:pt x="200" y="114"/>
                  </a:cubicBezTo>
                  <a:cubicBezTo>
                    <a:pt x="0" y="285"/>
                    <a:pt x="0" y="571"/>
                    <a:pt x="143" y="799"/>
                  </a:cubicBezTo>
                  <a:cubicBezTo>
                    <a:pt x="143" y="828"/>
                    <a:pt x="1198" y="2140"/>
                    <a:pt x="799" y="3624"/>
                  </a:cubicBezTo>
                  <a:cubicBezTo>
                    <a:pt x="742" y="3852"/>
                    <a:pt x="885" y="4137"/>
                    <a:pt x="1113" y="4223"/>
                  </a:cubicBezTo>
                  <a:cubicBezTo>
                    <a:pt x="1150" y="4231"/>
                    <a:pt x="1188" y="4235"/>
                    <a:pt x="1225" y="4235"/>
                  </a:cubicBezTo>
                  <a:cubicBezTo>
                    <a:pt x="1440" y="4235"/>
                    <a:pt x="1635" y="4096"/>
                    <a:pt x="1684" y="3852"/>
                  </a:cubicBezTo>
                  <a:cubicBezTo>
                    <a:pt x="2197" y="1912"/>
                    <a:pt x="885" y="228"/>
                    <a:pt x="799" y="143"/>
                  </a:cubicBezTo>
                  <a:cubicBezTo>
                    <a:pt x="770" y="57"/>
                    <a:pt x="628" y="0"/>
                    <a:pt x="485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75"/>
            <p:cNvSpPr/>
            <p:nvPr/>
          </p:nvSpPr>
          <p:spPr>
            <a:xfrm>
              <a:off x="5125675" y="2765125"/>
              <a:ext cx="81350" cy="115100"/>
            </a:xfrm>
            <a:custGeom>
              <a:avLst/>
              <a:gdLst/>
              <a:ahLst/>
              <a:cxnLst/>
              <a:rect l="l" t="t" r="r" b="b"/>
              <a:pathLst>
                <a:path w="3254" h="4604" extrusionOk="0">
                  <a:moveTo>
                    <a:pt x="1285" y="0"/>
                  </a:moveTo>
                  <a:cubicBezTo>
                    <a:pt x="1113" y="0"/>
                    <a:pt x="971" y="114"/>
                    <a:pt x="914" y="285"/>
                  </a:cubicBezTo>
                  <a:cubicBezTo>
                    <a:pt x="1" y="2397"/>
                    <a:pt x="2283" y="4394"/>
                    <a:pt x="2397" y="4480"/>
                  </a:cubicBezTo>
                  <a:cubicBezTo>
                    <a:pt x="2496" y="4566"/>
                    <a:pt x="2604" y="4604"/>
                    <a:pt x="2710" y="4604"/>
                  </a:cubicBezTo>
                  <a:cubicBezTo>
                    <a:pt x="2850" y="4604"/>
                    <a:pt x="2985" y="4536"/>
                    <a:pt x="3082" y="4423"/>
                  </a:cubicBezTo>
                  <a:cubicBezTo>
                    <a:pt x="3253" y="4194"/>
                    <a:pt x="3225" y="3909"/>
                    <a:pt x="2997" y="3738"/>
                  </a:cubicBezTo>
                  <a:cubicBezTo>
                    <a:pt x="2968" y="3738"/>
                    <a:pt x="1199" y="2111"/>
                    <a:pt x="1770" y="685"/>
                  </a:cubicBezTo>
                  <a:cubicBezTo>
                    <a:pt x="1855" y="428"/>
                    <a:pt x="1770" y="143"/>
                    <a:pt x="1513" y="29"/>
                  </a:cubicBezTo>
                  <a:cubicBezTo>
                    <a:pt x="1456" y="29"/>
                    <a:pt x="1370" y="0"/>
                    <a:pt x="1285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75"/>
            <p:cNvSpPr/>
            <p:nvPr/>
          </p:nvSpPr>
          <p:spPr>
            <a:xfrm>
              <a:off x="5096425" y="2759400"/>
              <a:ext cx="66375" cy="108425"/>
            </a:xfrm>
            <a:custGeom>
              <a:avLst/>
              <a:gdLst/>
              <a:ahLst/>
              <a:cxnLst/>
              <a:rect l="l" t="t" r="r" b="b"/>
              <a:pathLst>
                <a:path w="2655" h="4337" extrusionOk="0">
                  <a:moveTo>
                    <a:pt x="771" y="1"/>
                  </a:moveTo>
                  <a:cubicBezTo>
                    <a:pt x="543" y="1"/>
                    <a:pt x="372" y="144"/>
                    <a:pt x="315" y="372"/>
                  </a:cubicBezTo>
                  <a:cubicBezTo>
                    <a:pt x="1" y="1798"/>
                    <a:pt x="429" y="2797"/>
                    <a:pt x="857" y="3368"/>
                  </a:cubicBezTo>
                  <a:cubicBezTo>
                    <a:pt x="1313" y="3967"/>
                    <a:pt x="1827" y="4281"/>
                    <a:pt x="1884" y="4281"/>
                  </a:cubicBezTo>
                  <a:cubicBezTo>
                    <a:pt x="1967" y="4318"/>
                    <a:pt x="2054" y="4337"/>
                    <a:pt x="2136" y="4337"/>
                  </a:cubicBezTo>
                  <a:cubicBezTo>
                    <a:pt x="2308" y="4337"/>
                    <a:pt x="2463" y="4254"/>
                    <a:pt x="2540" y="4081"/>
                  </a:cubicBezTo>
                  <a:cubicBezTo>
                    <a:pt x="2654" y="3824"/>
                    <a:pt x="2569" y="3539"/>
                    <a:pt x="2312" y="3425"/>
                  </a:cubicBezTo>
                  <a:cubicBezTo>
                    <a:pt x="2255" y="3396"/>
                    <a:pt x="800" y="2540"/>
                    <a:pt x="1228" y="571"/>
                  </a:cubicBezTo>
                  <a:cubicBezTo>
                    <a:pt x="1285" y="343"/>
                    <a:pt x="1114" y="58"/>
                    <a:pt x="857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75"/>
            <p:cNvSpPr/>
            <p:nvPr/>
          </p:nvSpPr>
          <p:spPr>
            <a:xfrm>
              <a:off x="5102850" y="2754425"/>
              <a:ext cx="74925" cy="116025"/>
            </a:xfrm>
            <a:custGeom>
              <a:avLst/>
              <a:gdLst/>
              <a:ahLst/>
              <a:cxnLst/>
              <a:rect l="l" t="t" r="r" b="b"/>
              <a:pathLst>
                <a:path w="2997" h="4641" extrusionOk="0">
                  <a:moveTo>
                    <a:pt x="1570" y="0"/>
                  </a:moveTo>
                  <a:cubicBezTo>
                    <a:pt x="1427" y="0"/>
                    <a:pt x="1285" y="57"/>
                    <a:pt x="1228" y="200"/>
                  </a:cubicBezTo>
                  <a:cubicBezTo>
                    <a:pt x="1" y="2169"/>
                    <a:pt x="2083" y="4423"/>
                    <a:pt x="2141" y="4480"/>
                  </a:cubicBezTo>
                  <a:cubicBezTo>
                    <a:pt x="2229" y="4583"/>
                    <a:pt x="2348" y="4640"/>
                    <a:pt x="2474" y="4640"/>
                  </a:cubicBezTo>
                  <a:cubicBezTo>
                    <a:pt x="2591" y="4640"/>
                    <a:pt x="2715" y="4590"/>
                    <a:pt x="2825" y="4480"/>
                  </a:cubicBezTo>
                  <a:cubicBezTo>
                    <a:pt x="2997" y="4308"/>
                    <a:pt x="2997" y="3995"/>
                    <a:pt x="2825" y="3795"/>
                  </a:cubicBezTo>
                  <a:cubicBezTo>
                    <a:pt x="2797" y="3766"/>
                    <a:pt x="1170" y="2026"/>
                    <a:pt x="1998" y="713"/>
                  </a:cubicBezTo>
                  <a:cubicBezTo>
                    <a:pt x="2141" y="485"/>
                    <a:pt x="2083" y="171"/>
                    <a:pt x="1855" y="29"/>
                  </a:cubicBezTo>
                  <a:cubicBezTo>
                    <a:pt x="1741" y="29"/>
                    <a:pt x="1655" y="0"/>
                    <a:pt x="1570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75"/>
            <p:cNvSpPr/>
            <p:nvPr/>
          </p:nvSpPr>
          <p:spPr>
            <a:xfrm>
              <a:off x="5110675" y="2843575"/>
              <a:ext cx="125600" cy="68900"/>
            </a:xfrm>
            <a:custGeom>
              <a:avLst/>
              <a:gdLst/>
              <a:ahLst/>
              <a:cxnLst/>
              <a:rect l="l" t="t" r="r" b="b"/>
              <a:pathLst>
                <a:path w="5024" h="2756" extrusionOk="0">
                  <a:moveTo>
                    <a:pt x="3197" y="1"/>
                  </a:moveTo>
                  <a:lnTo>
                    <a:pt x="7" y="855"/>
                  </a:lnTo>
                  <a:lnTo>
                    <a:pt x="7" y="855"/>
                  </a:lnTo>
                  <a:cubicBezTo>
                    <a:pt x="4" y="852"/>
                    <a:pt x="3" y="850"/>
                    <a:pt x="2" y="850"/>
                  </a:cubicBezTo>
                  <a:cubicBezTo>
                    <a:pt x="1" y="850"/>
                    <a:pt x="1" y="852"/>
                    <a:pt x="1" y="857"/>
                  </a:cubicBezTo>
                  <a:lnTo>
                    <a:pt x="7" y="855"/>
                  </a:lnTo>
                  <a:lnTo>
                    <a:pt x="7" y="855"/>
                  </a:lnTo>
                  <a:cubicBezTo>
                    <a:pt x="86" y="963"/>
                    <a:pt x="973" y="2756"/>
                    <a:pt x="2830" y="2756"/>
                  </a:cubicBezTo>
                  <a:cubicBezTo>
                    <a:pt x="2931" y="2756"/>
                    <a:pt x="3034" y="2751"/>
                    <a:pt x="3140" y="2740"/>
                  </a:cubicBezTo>
                  <a:cubicBezTo>
                    <a:pt x="5023" y="2569"/>
                    <a:pt x="3197" y="1"/>
                    <a:pt x="3197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75"/>
            <p:cNvSpPr/>
            <p:nvPr/>
          </p:nvSpPr>
          <p:spPr>
            <a:xfrm>
              <a:off x="5224125" y="2806775"/>
              <a:ext cx="374500" cy="301075"/>
            </a:xfrm>
            <a:custGeom>
              <a:avLst/>
              <a:gdLst/>
              <a:ahLst/>
              <a:cxnLst/>
              <a:rect l="l" t="t" r="r" b="b"/>
              <a:pathLst>
                <a:path w="14980" h="12043" extrusionOk="0">
                  <a:moveTo>
                    <a:pt x="11820" y="0"/>
                  </a:moveTo>
                  <a:cubicBezTo>
                    <a:pt x="7759" y="0"/>
                    <a:pt x="0" y="10346"/>
                    <a:pt x="0" y="10346"/>
                  </a:cubicBezTo>
                  <a:lnTo>
                    <a:pt x="742" y="11116"/>
                  </a:lnTo>
                  <a:cubicBezTo>
                    <a:pt x="1307" y="11730"/>
                    <a:pt x="2083" y="12042"/>
                    <a:pt x="2867" y="12042"/>
                  </a:cubicBezTo>
                  <a:cubicBezTo>
                    <a:pt x="3468" y="12042"/>
                    <a:pt x="4074" y="11859"/>
                    <a:pt x="4594" y="11487"/>
                  </a:cubicBezTo>
                  <a:lnTo>
                    <a:pt x="9673" y="7892"/>
                  </a:lnTo>
                  <a:cubicBezTo>
                    <a:pt x="10643" y="7208"/>
                    <a:pt x="11527" y="6380"/>
                    <a:pt x="12269" y="5496"/>
                  </a:cubicBezTo>
                  <a:cubicBezTo>
                    <a:pt x="13667" y="3898"/>
                    <a:pt x="14980" y="1530"/>
                    <a:pt x="12783" y="246"/>
                  </a:cubicBezTo>
                  <a:cubicBezTo>
                    <a:pt x="12494" y="78"/>
                    <a:pt x="12171" y="0"/>
                    <a:pt x="11820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75"/>
            <p:cNvSpPr/>
            <p:nvPr/>
          </p:nvSpPr>
          <p:spPr>
            <a:xfrm>
              <a:off x="5324700" y="2962700"/>
              <a:ext cx="77775" cy="114150"/>
            </a:xfrm>
            <a:custGeom>
              <a:avLst/>
              <a:gdLst/>
              <a:ahLst/>
              <a:cxnLst/>
              <a:rect l="l" t="t" r="r" b="b"/>
              <a:pathLst>
                <a:path w="3111" h="4566" extrusionOk="0">
                  <a:moveTo>
                    <a:pt x="0" y="0"/>
                  </a:moveTo>
                  <a:lnTo>
                    <a:pt x="1655" y="4566"/>
                  </a:lnTo>
                  <a:lnTo>
                    <a:pt x="3110" y="3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75"/>
            <p:cNvSpPr/>
            <p:nvPr/>
          </p:nvSpPr>
          <p:spPr>
            <a:xfrm>
              <a:off x="5309000" y="2791600"/>
              <a:ext cx="274650" cy="310225"/>
            </a:xfrm>
            <a:custGeom>
              <a:avLst/>
              <a:gdLst/>
              <a:ahLst/>
              <a:cxnLst/>
              <a:rect l="l" t="t" r="r" b="b"/>
              <a:pathLst>
                <a:path w="10986" h="12409" extrusionOk="0">
                  <a:moveTo>
                    <a:pt x="8702" y="0"/>
                  </a:moveTo>
                  <a:cubicBezTo>
                    <a:pt x="5803" y="0"/>
                    <a:pt x="0" y="6702"/>
                    <a:pt x="0" y="6702"/>
                  </a:cubicBezTo>
                  <a:lnTo>
                    <a:pt x="628" y="7215"/>
                  </a:lnTo>
                  <a:cubicBezTo>
                    <a:pt x="2340" y="8613"/>
                    <a:pt x="3624" y="10382"/>
                    <a:pt x="4451" y="12408"/>
                  </a:cubicBezTo>
                  <a:cubicBezTo>
                    <a:pt x="4451" y="12408"/>
                    <a:pt x="10985" y="4819"/>
                    <a:pt x="10186" y="1423"/>
                  </a:cubicBezTo>
                  <a:cubicBezTo>
                    <a:pt x="9955" y="408"/>
                    <a:pt x="9417" y="0"/>
                    <a:pt x="8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75"/>
            <p:cNvSpPr/>
            <p:nvPr/>
          </p:nvSpPr>
          <p:spPr>
            <a:xfrm>
              <a:off x="5306150" y="2957875"/>
              <a:ext cx="114850" cy="146075"/>
            </a:xfrm>
            <a:custGeom>
              <a:avLst/>
              <a:gdLst/>
              <a:ahLst/>
              <a:cxnLst/>
              <a:rect l="l" t="t" r="r" b="b"/>
              <a:pathLst>
                <a:path w="4594" h="5843" extrusionOk="0">
                  <a:moveTo>
                    <a:pt x="93" y="1"/>
                  </a:moveTo>
                  <a:cubicBezTo>
                    <a:pt x="79" y="1"/>
                    <a:pt x="57" y="8"/>
                    <a:pt x="29" y="22"/>
                  </a:cubicBezTo>
                  <a:cubicBezTo>
                    <a:pt x="0" y="22"/>
                    <a:pt x="0" y="51"/>
                    <a:pt x="29" y="108"/>
                  </a:cubicBezTo>
                  <a:cubicBezTo>
                    <a:pt x="86" y="136"/>
                    <a:pt x="3824" y="3018"/>
                    <a:pt x="4451" y="5814"/>
                  </a:cubicBezTo>
                  <a:cubicBezTo>
                    <a:pt x="4508" y="5814"/>
                    <a:pt x="4508" y="5843"/>
                    <a:pt x="4537" y="5843"/>
                  </a:cubicBezTo>
                  <a:cubicBezTo>
                    <a:pt x="4565" y="5843"/>
                    <a:pt x="4594" y="5814"/>
                    <a:pt x="4565" y="5814"/>
                  </a:cubicBezTo>
                  <a:cubicBezTo>
                    <a:pt x="3938" y="2961"/>
                    <a:pt x="143" y="51"/>
                    <a:pt x="114" y="22"/>
                  </a:cubicBezTo>
                  <a:cubicBezTo>
                    <a:pt x="114" y="8"/>
                    <a:pt x="10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75"/>
            <p:cNvSpPr/>
            <p:nvPr/>
          </p:nvSpPr>
          <p:spPr>
            <a:xfrm>
              <a:off x="5406000" y="2783125"/>
              <a:ext cx="435150" cy="498450"/>
            </a:xfrm>
            <a:custGeom>
              <a:avLst/>
              <a:gdLst/>
              <a:ahLst/>
              <a:cxnLst/>
              <a:rect l="l" t="t" r="r" b="b"/>
              <a:pathLst>
                <a:path w="17406" h="19938" extrusionOk="0">
                  <a:moveTo>
                    <a:pt x="7828" y="0"/>
                  </a:moveTo>
                  <a:cubicBezTo>
                    <a:pt x="6682" y="0"/>
                    <a:pt x="5633" y="105"/>
                    <a:pt x="4594" y="364"/>
                  </a:cubicBezTo>
                  <a:cubicBezTo>
                    <a:pt x="4309" y="478"/>
                    <a:pt x="4109" y="707"/>
                    <a:pt x="4024" y="1021"/>
                  </a:cubicBezTo>
                  <a:cubicBezTo>
                    <a:pt x="3681" y="2818"/>
                    <a:pt x="2512" y="9067"/>
                    <a:pt x="2512" y="10351"/>
                  </a:cubicBezTo>
                  <a:lnTo>
                    <a:pt x="1" y="19937"/>
                  </a:lnTo>
                  <a:lnTo>
                    <a:pt x="17405" y="19852"/>
                  </a:lnTo>
                  <a:lnTo>
                    <a:pt x="16721" y="3417"/>
                  </a:lnTo>
                  <a:cubicBezTo>
                    <a:pt x="16863" y="1877"/>
                    <a:pt x="14552" y="593"/>
                    <a:pt x="13069" y="421"/>
                  </a:cubicBezTo>
                  <a:lnTo>
                    <a:pt x="13011" y="421"/>
                  </a:lnTo>
                  <a:cubicBezTo>
                    <a:pt x="10990" y="179"/>
                    <a:pt x="9326" y="0"/>
                    <a:pt x="7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75"/>
            <p:cNvSpPr/>
            <p:nvPr/>
          </p:nvSpPr>
          <p:spPr>
            <a:xfrm>
              <a:off x="5404575" y="3280125"/>
              <a:ext cx="418025" cy="3575"/>
            </a:xfrm>
            <a:custGeom>
              <a:avLst/>
              <a:gdLst/>
              <a:ahLst/>
              <a:cxnLst/>
              <a:rect l="l" t="t" r="r" b="b"/>
              <a:pathLst>
                <a:path w="16721" h="143" extrusionOk="0">
                  <a:moveTo>
                    <a:pt x="58" y="0"/>
                  </a:moveTo>
                  <a:cubicBezTo>
                    <a:pt x="29" y="0"/>
                    <a:pt x="1" y="57"/>
                    <a:pt x="1" y="86"/>
                  </a:cubicBezTo>
                  <a:cubicBezTo>
                    <a:pt x="1" y="114"/>
                    <a:pt x="29" y="143"/>
                    <a:pt x="58" y="143"/>
                  </a:cubicBezTo>
                  <a:lnTo>
                    <a:pt x="16635" y="143"/>
                  </a:lnTo>
                  <a:lnTo>
                    <a:pt x="16721" y="86"/>
                  </a:lnTo>
                  <a:cubicBezTo>
                    <a:pt x="16721" y="57"/>
                    <a:pt x="16692" y="0"/>
                    <a:pt x="16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75"/>
            <p:cNvSpPr/>
            <p:nvPr/>
          </p:nvSpPr>
          <p:spPr>
            <a:xfrm>
              <a:off x="5550800" y="2786525"/>
              <a:ext cx="142700" cy="72050"/>
            </a:xfrm>
            <a:custGeom>
              <a:avLst/>
              <a:gdLst/>
              <a:ahLst/>
              <a:cxnLst/>
              <a:rect l="l" t="t" r="r" b="b"/>
              <a:pathLst>
                <a:path w="5708" h="2882" extrusionOk="0">
                  <a:moveTo>
                    <a:pt x="58" y="0"/>
                  </a:moveTo>
                  <a:cubicBezTo>
                    <a:pt x="29" y="0"/>
                    <a:pt x="1" y="29"/>
                    <a:pt x="1" y="57"/>
                  </a:cubicBezTo>
                  <a:cubicBezTo>
                    <a:pt x="1" y="1626"/>
                    <a:pt x="1228" y="2882"/>
                    <a:pt x="2797" y="2882"/>
                  </a:cubicBezTo>
                  <a:cubicBezTo>
                    <a:pt x="4338" y="2882"/>
                    <a:pt x="5622" y="1626"/>
                    <a:pt x="5707" y="57"/>
                  </a:cubicBezTo>
                  <a:cubicBezTo>
                    <a:pt x="5707" y="29"/>
                    <a:pt x="5650" y="0"/>
                    <a:pt x="5622" y="0"/>
                  </a:cubicBezTo>
                  <a:cubicBezTo>
                    <a:pt x="5593" y="0"/>
                    <a:pt x="5565" y="29"/>
                    <a:pt x="5565" y="57"/>
                  </a:cubicBezTo>
                  <a:cubicBezTo>
                    <a:pt x="5565" y="1569"/>
                    <a:pt x="4338" y="2768"/>
                    <a:pt x="2854" y="2768"/>
                  </a:cubicBezTo>
                  <a:cubicBezTo>
                    <a:pt x="1342" y="2768"/>
                    <a:pt x="144" y="1569"/>
                    <a:pt x="144" y="57"/>
                  </a:cubicBezTo>
                  <a:cubicBezTo>
                    <a:pt x="144" y="29"/>
                    <a:pt x="86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75"/>
            <p:cNvSpPr/>
            <p:nvPr/>
          </p:nvSpPr>
          <p:spPr>
            <a:xfrm>
              <a:off x="5779075" y="3391875"/>
              <a:ext cx="59925" cy="100575"/>
            </a:xfrm>
            <a:custGeom>
              <a:avLst/>
              <a:gdLst/>
              <a:ahLst/>
              <a:cxnLst/>
              <a:rect l="l" t="t" r="r" b="b"/>
              <a:pathLst>
                <a:path w="2397" h="4023" extrusionOk="0">
                  <a:moveTo>
                    <a:pt x="181" y="3877"/>
                  </a:moveTo>
                  <a:cubicBezTo>
                    <a:pt x="175" y="3877"/>
                    <a:pt x="181" y="3890"/>
                    <a:pt x="200" y="3890"/>
                  </a:cubicBezTo>
                  <a:cubicBezTo>
                    <a:pt x="190" y="3881"/>
                    <a:pt x="184" y="3877"/>
                    <a:pt x="181" y="3877"/>
                  </a:cubicBezTo>
                  <a:close/>
                  <a:moveTo>
                    <a:pt x="1878" y="1"/>
                  </a:moveTo>
                  <a:cubicBezTo>
                    <a:pt x="1852" y="1"/>
                    <a:pt x="1825" y="4"/>
                    <a:pt x="1798" y="10"/>
                  </a:cubicBezTo>
                  <a:cubicBezTo>
                    <a:pt x="1541" y="38"/>
                    <a:pt x="1341" y="238"/>
                    <a:pt x="1341" y="495"/>
                  </a:cubicBezTo>
                  <a:cubicBezTo>
                    <a:pt x="1341" y="523"/>
                    <a:pt x="1427" y="2207"/>
                    <a:pt x="228" y="3177"/>
                  </a:cubicBezTo>
                  <a:cubicBezTo>
                    <a:pt x="29" y="3348"/>
                    <a:pt x="0" y="3633"/>
                    <a:pt x="200" y="3890"/>
                  </a:cubicBezTo>
                  <a:cubicBezTo>
                    <a:pt x="289" y="3980"/>
                    <a:pt x="410" y="4022"/>
                    <a:pt x="529" y="4022"/>
                  </a:cubicBezTo>
                  <a:cubicBezTo>
                    <a:pt x="638" y="4022"/>
                    <a:pt x="746" y="3987"/>
                    <a:pt x="828" y="3919"/>
                  </a:cubicBezTo>
                  <a:cubicBezTo>
                    <a:pt x="2397" y="2635"/>
                    <a:pt x="2311" y="523"/>
                    <a:pt x="2311" y="438"/>
                  </a:cubicBezTo>
                  <a:cubicBezTo>
                    <a:pt x="2311" y="208"/>
                    <a:pt x="2106" y="1"/>
                    <a:pt x="1878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75"/>
            <p:cNvSpPr/>
            <p:nvPr/>
          </p:nvSpPr>
          <p:spPr>
            <a:xfrm>
              <a:off x="5734850" y="3327225"/>
              <a:ext cx="76350" cy="91375"/>
            </a:xfrm>
            <a:custGeom>
              <a:avLst/>
              <a:gdLst/>
              <a:ahLst/>
              <a:cxnLst/>
              <a:rect l="l" t="t" r="r" b="b"/>
              <a:pathLst>
                <a:path w="3054" h="3655" extrusionOk="0">
                  <a:moveTo>
                    <a:pt x="2535" y="0"/>
                  </a:moveTo>
                  <a:cubicBezTo>
                    <a:pt x="2452" y="0"/>
                    <a:pt x="2366" y="19"/>
                    <a:pt x="2283" y="56"/>
                  </a:cubicBezTo>
                  <a:cubicBezTo>
                    <a:pt x="485" y="941"/>
                    <a:pt x="57" y="2995"/>
                    <a:pt x="57" y="3109"/>
                  </a:cubicBezTo>
                  <a:cubicBezTo>
                    <a:pt x="0" y="3252"/>
                    <a:pt x="57" y="3452"/>
                    <a:pt x="143" y="3509"/>
                  </a:cubicBezTo>
                  <a:cubicBezTo>
                    <a:pt x="228" y="3594"/>
                    <a:pt x="285" y="3623"/>
                    <a:pt x="400" y="3651"/>
                  </a:cubicBezTo>
                  <a:cubicBezTo>
                    <a:pt x="418" y="3654"/>
                    <a:pt x="437" y="3655"/>
                    <a:pt x="456" y="3655"/>
                  </a:cubicBezTo>
                  <a:cubicBezTo>
                    <a:pt x="693" y="3655"/>
                    <a:pt x="917" y="3490"/>
                    <a:pt x="970" y="3252"/>
                  </a:cubicBezTo>
                  <a:cubicBezTo>
                    <a:pt x="970" y="3223"/>
                    <a:pt x="1341" y="1540"/>
                    <a:pt x="2682" y="912"/>
                  </a:cubicBezTo>
                  <a:cubicBezTo>
                    <a:pt x="2939" y="798"/>
                    <a:pt x="3053" y="513"/>
                    <a:pt x="2939" y="256"/>
                  </a:cubicBezTo>
                  <a:cubicBezTo>
                    <a:pt x="2862" y="83"/>
                    <a:pt x="2707" y="0"/>
                    <a:pt x="2535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75"/>
            <p:cNvSpPr/>
            <p:nvPr/>
          </p:nvSpPr>
          <p:spPr>
            <a:xfrm>
              <a:off x="5724150" y="3350025"/>
              <a:ext cx="72775" cy="108600"/>
            </a:xfrm>
            <a:custGeom>
              <a:avLst/>
              <a:gdLst/>
              <a:ahLst/>
              <a:cxnLst/>
              <a:rect l="l" t="t" r="r" b="b"/>
              <a:pathLst>
                <a:path w="2911" h="4344" extrusionOk="0">
                  <a:moveTo>
                    <a:pt x="2425" y="0"/>
                  </a:moveTo>
                  <a:cubicBezTo>
                    <a:pt x="2197" y="0"/>
                    <a:pt x="1940" y="200"/>
                    <a:pt x="1940" y="485"/>
                  </a:cubicBezTo>
                  <a:cubicBezTo>
                    <a:pt x="1940" y="543"/>
                    <a:pt x="1855" y="2939"/>
                    <a:pt x="400" y="3424"/>
                  </a:cubicBezTo>
                  <a:cubicBezTo>
                    <a:pt x="143" y="3481"/>
                    <a:pt x="0" y="3767"/>
                    <a:pt x="86" y="4023"/>
                  </a:cubicBezTo>
                  <a:cubicBezTo>
                    <a:pt x="57" y="4052"/>
                    <a:pt x="114" y="4138"/>
                    <a:pt x="143" y="4195"/>
                  </a:cubicBezTo>
                  <a:cubicBezTo>
                    <a:pt x="225" y="4276"/>
                    <a:pt x="365" y="4344"/>
                    <a:pt x="501" y="4344"/>
                  </a:cubicBezTo>
                  <a:cubicBezTo>
                    <a:pt x="555" y="4344"/>
                    <a:pt x="608" y="4333"/>
                    <a:pt x="656" y="4309"/>
                  </a:cubicBezTo>
                  <a:cubicBezTo>
                    <a:pt x="2825" y="3624"/>
                    <a:pt x="2910" y="600"/>
                    <a:pt x="2910" y="457"/>
                  </a:cubicBezTo>
                  <a:cubicBezTo>
                    <a:pt x="2910" y="200"/>
                    <a:pt x="2682" y="0"/>
                    <a:pt x="2425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75"/>
            <p:cNvSpPr/>
            <p:nvPr/>
          </p:nvSpPr>
          <p:spPr>
            <a:xfrm>
              <a:off x="5747675" y="3390400"/>
              <a:ext cx="71350" cy="104550"/>
            </a:xfrm>
            <a:custGeom>
              <a:avLst/>
              <a:gdLst/>
              <a:ahLst/>
              <a:cxnLst/>
              <a:rect l="l" t="t" r="r" b="b"/>
              <a:pathLst>
                <a:path w="2854" h="4182" extrusionOk="0">
                  <a:moveTo>
                    <a:pt x="2239" y="1"/>
                  </a:moveTo>
                  <a:cubicBezTo>
                    <a:pt x="2207" y="1"/>
                    <a:pt x="2174" y="4"/>
                    <a:pt x="2141" y="12"/>
                  </a:cubicBezTo>
                  <a:cubicBezTo>
                    <a:pt x="1884" y="97"/>
                    <a:pt x="1713" y="326"/>
                    <a:pt x="1770" y="582"/>
                  </a:cubicBezTo>
                  <a:cubicBezTo>
                    <a:pt x="1770" y="668"/>
                    <a:pt x="2084" y="2323"/>
                    <a:pt x="315" y="3264"/>
                  </a:cubicBezTo>
                  <a:cubicBezTo>
                    <a:pt x="58" y="3379"/>
                    <a:pt x="1" y="3692"/>
                    <a:pt x="86" y="3921"/>
                  </a:cubicBezTo>
                  <a:cubicBezTo>
                    <a:pt x="115" y="3978"/>
                    <a:pt x="143" y="4006"/>
                    <a:pt x="172" y="4035"/>
                  </a:cubicBezTo>
                  <a:cubicBezTo>
                    <a:pt x="262" y="4125"/>
                    <a:pt x="387" y="4181"/>
                    <a:pt x="517" y="4181"/>
                  </a:cubicBezTo>
                  <a:cubicBezTo>
                    <a:pt x="592" y="4181"/>
                    <a:pt x="669" y="4162"/>
                    <a:pt x="743" y="4120"/>
                  </a:cubicBezTo>
                  <a:cubicBezTo>
                    <a:pt x="2027" y="3436"/>
                    <a:pt x="2540" y="2465"/>
                    <a:pt x="2683" y="1752"/>
                  </a:cubicBezTo>
                  <a:cubicBezTo>
                    <a:pt x="2854" y="1010"/>
                    <a:pt x="2740" y="440"/>
                    <a:pt x="2711" y="383"/>
                  </a:cubicBezTo>
                  <a:cubicBezTo>
                    <a:pt x="2637" y="159"/>
                    <a:pt x="2455" y="1"/>
                    <a:pt x="2239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75"/>
            <p:cNvSpPr/>
            <p:nvPr/>
          </p:nvSpPr>
          <p:spPr>
            <a:xfrm>
              <a:off x="5726275" y="3377075"/>
              <a:ext cx="82050" cy="101375"/>
            </a:xfrm>
            <a:custGeom>
              <a:avLst/>
              <a:gdLst/>
              <a:ahLst/>
              <a:cxnLst/>
              <a:rect l="l" t="t" r="r" b="b"/>
              <a:pathLst>
                <a:path w="3282" h="4055" extrusionOk="0">
                  <a:moveTo>
                    <a:pt x="2781" y="0"/>
                  </a:moveTo>
                  <a:cubicBezTo>
                    <a:pt x="2540" y="0"/>
                    <a:pt x="2310" y="215"/>
                    <a:pt x="2283" y="431"/>
                  </a:cubicBezTo>
                  <a:cubicBezTo>
                    <a:pt x="2283" y="488"/>
                    <a:pt x="1969" y="2827"/>
                    <a:pt x="457" y="3084"/>
                  </a:cubicBezTo>
                  <a:cubicBezTo>
                    <a:pt x="200" y="3113"/>
                    <a:pt x="1" y="3369"/>
                    <a:pt x="29" y="3626"/>
                  </a:cubicBezTo>
                  <a:cubicBezTo>
                    <a:pt x="58" y="3740"/>
                    <a:pt x="86" y="3826"/>
                    <a:pt x="172" y="3912"/>
                  </a:cubicBezTo>
                  <a:cubicBezTo>
                    <a:pt x="286" y="4026"/>
                    <a:pt x="429" y="4054"/>
                    <a:pt x="571" y="4054"/>
                  </a:cubicBezTo>
                  <a:cubicBezTo>
                    <a:pt x="2854" y="3683"/>
                    <a:pt x="3196" y="687"/>
                    <a:pt x="3253" y="545"/>
                  </a:cubicBezTo>
                  <a:cubicBezTo>
                    <a:pt x="3282" y="288"/>
                    <a:pt x="3111" y="60"/>
                    <a:pt x="2825" y="3"/>
                  </a:cubicBezTo>
                  <a:cubicBezTo>
                    <a:pt x="2811" y="1"/>
                    <a:pt x="2796" y="0"/>
                    <a:pt x="2781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75"/>
            <p:cNvSpPr/>
            <p:nvPr/>
          </p:nvSpPr>
          <p:spPr>
            <a:xfrm>
              <a:off x="5766950" y="3327550"/>
              <a:ext cx="90425" cy="98925"/>
            </a:xfrm>
            <a:custGeom>
              <a:avLst/>
              <a:gdLst/>
              <a:ahLst/>
              <a:cxnLst/>
              <a:rect l="l" t="t" r="r" b="b"/>
              <a:pathLst>
                <a:path w="3617" h="3957" extrusionOk="0">
                  <a:moveTo>
                    <a:pt x="1454" y="1"/>
                  </a:moveTo>
                  <a:cubicBezTo>
                    <a:pt x="522" y="1"/>
                    <a:pt x="0" y="2069"/>
                    <a:pt x="0" y="2069"/>
                  </a:cubicBezTo>
                  <a:lnTo>
                    <a:pt x="2707" y="3950"/>
                  </a:lnTo>
                  <a:lnTo>
                    <a:pt x="2707" y="3950"/>
                  </a:lnTo>
                  <a:cubicBezTo>
                    <a:pt x="2742" y="3816"/>
                    <a:pt x="3616" y="1807"/>
                    <a:pt x="2111" y="329"/>
                  </a:cubicBezTo>
                  <a:cubicBezTo>
                    <a:pt x="1874" y="97"/>
                    <a:pt x="1655" y="1"/>
                    <a:pt x="1454" y="1"/>
                  </a:cubicBezTo>
                  <a:close/>
                  <a:moveTo>
                    <a:pt x="2707" y="3950"/>
                  </a:moveTo>
                  <a:cubicBezTo>
                    <a:pt x="2706" y="3954"/>
                    <a:pt x="2705" y="3957"/>
                    <a:pt x="2706" y="3957"/>
                  </a:cubicBezTo>
                  <a:cubicBezTo>
                    <a:pt x="2707" y="3957"/>
                    <a:pt x="2708" y="3955"/>
                    <a:pt x="2711" y="3952"/>
                  </a:cubicBezTo>
                  <a:lnTo>
                    <a:pt x="2707" y="3950"/>
                  </a:ln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75"/>
            <p:cNvSpPr/>
            <p:nvPr/>
          </p:nvSpPr>
          <p:spPr>
            <a:xfrm>
              <a:off x="5725575" y="2942725"/>
              <a:ext cx="187625" cy="491325"/>
            </a:xfrm>
            <a:custGeom>
              <a:avLst/>
              <a:gdLst/>
              <a:ahLst/>
              <a:cxnLst/>
              <a:rect l="l" t="t" r="r" b="b"/>
              <a:pathLst>
                <a:path w="7505" h="19653" extrusionOk="0">
                  <a:moveTo>
                    <a:pt x="0" y="1"/>
                  </a:moveTo>
                  <a:cubicBezTo>
                    <a:pt x="0" y="1"/>
                    <a:pt x="1541" y="3168"/>
                    <a:pt x="2768" y="5650"/>
                  </a:cubicBezTo>
                  <a:cubicBezTo>
                    <a:pt x="2853" y="5850"/>
                    <a:pt x="2939" y="5992"/>
                    <a:pt x="3025" y="6164"/>
                  </a:cubicBezTo>
                  <a:cubicBezTo>
                    <a:pt x="3196" y="6477"/>
                    <a:pt x="3310" y="6848"/>
                    <a:pt x="3367" y="7191"/>
                  </a:cubicBezTo>
                  <a:cubicBezTo>
                    <a:pt x="3510" y="7761"/>
                    <a:pt x="3510" y="8332"/>
                    <a:pt x="3453" y="8931"/>
                  </a:cubicBezTo>
                  <a:cubicBezTo>
                    <a:pt x="3310" y="9987"/>
                    <a:pt x="2996" y="11042"/>
                    <a:pt x="2711" y="12184"/>
                  </a:cubicBezTo>
                  <a:cubicBezTo>
                    <a:pt x="2454" y="13068"/>
                    <a:pt x="2311" y="13981"/>
                    <a:pt x="2083" y="14894"/>
                  </a:cubicBezTo>
                  <a:cubicBezTo>
                    <a:pt x="1997" y="15351"/>
                    <a:pt x="1883" y="15779"/>
                    <a:pt x="1769" y="16264"/>
                  </a:cubicBezTo>
                  <a:lnTo>
                    <a:pt x="1598" y="16920"/>
                  </a:lnTo>
                  <a:lnTo>
                    <a:pt x="1427" y="17605"/>
                  </a:lnTo>
                  <a:lnTo>
                    <a:pt x="1427" y="17633"/>
                  </a:lnTo>
                  <a:cubicBezTo>
                    <a:pt x="1199" y="18461"/>
                    <a:pt x="1655" y="19317"/>
                    <a:pt x="2483" y="19574"/>
                  </a:cubicBezTo>
                  <a:cubicBezTo>
                    <a:pt x="2644" y="19627"/>
                    <a:pt x="2807" y="19653"/>
                    <a:pt x="2966" y="19653"/>
                  </a:cubicBezTo>
                  <a:cubicBezTo>
                    <a:pt x="3651" y="19653"/>
                    <a:pt x="4277" y="19184"/>
                    <a:pt x="4508" y="18489"/>
                  </a:cubicBezTo>
                  <a:lnTo>
                    <a:pt x="4737" y="17862"/>
                  </a:lnTo>
                  <a:lnTo>
                    <a:pt x="4936" y="17177"/>
                  </a:lnTo>
                  <a:cubicBezTo>
                    <a:pt x="5050" y="16863"/>
                    <a:pt x="6563" y="11042"/>
                    <a:pt x="7304" y="8161"/>
                  </a:cubicBezTo>
                  <a:cubicBezTo>
                    <a:pt x="7504" y="7447"/>
                    <a:pt x="7476" y="6734"/>
                    <a:pt x="7247" y="6049"/>
                  </a:cubicBezTo>
                  <a:cubicBezTo>
                    <a:pt x="7219" y="5935"/>
                    <a:pt x="7190" y="5850"/>
                    <a:pt x="7133" y="5707"/>
                  </a:cubicBezTo>
                  <a:cubicBezTo>
                    <a:pt x="7076" y="5621"/>
                    <a:pt x="7076" y="5593"/>
                    <a:pt x="7048" y="5507"/>
                  </a:cubicBezTo>
                  <a:cubicBezTo>
                    <a:pt x="6249" y="3310"/>
                    <a:pt x="4908" y="1"/>
                    <a:pt x="4908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75"/>
            <p:cNvSpPr/>
            <p:nvPr/>
          </p:nvSpPr>
          <p:spPr>
            <a:xfrm>
              <a:off x="5794750" y="3079675"/>
              <a:ext cx="121300" cy="42125"/>
            </a:xfrm>
            <a:custGeom>
              <a:avLst/>
              <a:gdLst/>
              <a:ahLst/>
              <a:cxnLst/>
              <a:rect l="l" t="t" r="r" b="b"/>
              <a:pathLst>
                <a:path w="4852" h="1685" extrusionOk="0">
                  <a:moveTo>
                    <a:pt x="4281" y="1"/>
                  </a:moveTo>
                  <a:lnTo>
                    <a:pt x="1" y="29"/>
                  </a:lnTo>
                  <a:lnTo>
                    <a:pt x="29" y="143"/>
                  </a:lnTo>
                  <a:cubicBezTo>
                    <a:pt x="115" y="315"/>
                    <a:pt x="201" y="457"/>
                    <a:pt x="286" y="657"/>
                  </a:cubicBezTo>
                  <a:cubicBezTo>
                    <a:pt x="429" y="971"/>
                    <a:pt x="572" y="1313"/>
                    <a:pt x="657" y="1684"/>
                  </a:cubicBezTo>
                  <a:lnTo>
                    <a:pt x="4366" y="229"/>
                  </a:lnTo>
                  <a:lnTo>
                    <a:pt x="4851" y="29"/>
                  </a:lnTo>
                  <a:lnTo>
                    <a:pt x="42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75"/>
            <p:cNvSpPr/>
            <p:nvPr/>
          </p:nvSpPr>
          <p:spPr>
            <a:xfrm>
              <a:off x="5709150" y="2806850"/>
              <a:ext cx="211175" cy="284100"/>
            </a:xfrm>
            <a:custGeom>
              <a:avLst/>
              <a:gdLst/>
              <a:ahLst/>
              <a:cxnLst/>
              <a:rect l="l" t="t" r="r" b="b"/>
              <a:pathLst>
                <a:path w="8447" h="11364" extrusionOk="0">
                  <a:moveTo>
                    <a:pt x="2317" y="0"/>
                  </a:moveTo>
                  <a:cubicBezTo>
                    <a:pt x="1350" y="0"/>
                    <a:pt x="1" y="3096"/>
                    <a:pt x="1" y="3096"/>
                  </a:cubicBezTo>
                  <a:lnTo>
                    <a:pt x="714" y="11085"/>
                  </a:lnTo>
                  <a:cubicBezTo>
                    <a:pt x="714" y="11085"/>
                    <a:pt x="2857" y="11364"/>
                    <a:pt x="5148" y="11364"/>
                  </a:cubicBezTo>
                  <a:cubicBezTo>
                    <a:pt x="6294" y="11364"/>
                    <a:pt x="7476" y="11294"/>
                    <a:pt x="8447" y="11085"/>
                  </a:cubicBezTo>
                  <a:cubicBezTo>
                    <a:pt x="5936" y="1327"/>
                    <a:pt x="3396" y="214"/>
                    <a:pt x="2426" y="14"/>
                  </a:cubicBezTo>
                  <a:cubicBezTo>
                    <a:pt x="2390" y="5"/>
                    <a:pt x="2354" y="0"/>
                    <a:pt x="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75"/>
            <p:cNvSpPr/>
            <p:nvPr/>
          </p:nvSpPr>
          <p:spPr>
            <a:xfrm>
              <a:off x="5739125" y="3082525"/>
              <a:ext cx="181200" cy="10025"/>
            </a:xfrm>
            <a:custGeom>
              <a:avLst/>
              <a:gdLst/>
              <a:ahLst/>
              <a:cxnLst/>
              <a:rect l="l" t="t" r="r" b="b"/>
              <a:pathLst>
                <a:path w="7248" h="401" extrusionOk="0">
                  <a:moveTo>
                    <a:pt x="0" y="1"/>
                  </a:moveTo>
                  <a:lnTo>
                    <a:pt x="0" y="115"/>
                  </a:lnTo>
                  <a:cubicBezTo>
                    <a:pt x="371" y="172"/>
                    <a:pt x="799" y="258"/>
                    <a:pt x="1284" y="286"/>
                  </a:cubicBezTo>
                  <a:cubicBezTo>
                    <a:pt x="1912" y="343"/>
                    <a:pt x="2682" y="400"/>
                    <a:pt x="3567" y="400"/>
                  </a:cubicBezTo>
                  <a:cubicBezTo>
                    <a:pt x="4651" y="400"/>
                    <a:pt x="5907" y="315"/>
                    <a:pt x="7248" y="58"/>
                  </a:cubicBezTo>
                  <a:lnTo>
                    <a:pt x="7248" y="29"/>
                  </a:lnTo>
                  <a:cubicBezTo>
                    <a:pt x="5922" y="263"/>
                    <a:pt x="4681" y="352"/>
                    <a:pt x="3610" y="352"/>
                  </a:cubicBezTo>
                  <a:cubicBezTo>
                    <a:pt x="2721" y="352"/>
                    <a:pt x="1949" y="291"/>
                    <a:pt x="1341" y="201"/>
                  </a:cubicBezTo>
                  <a:cubicBezTo>
                    <a:pt x="799" y="144"/>
                    <a:pt x="371" y="5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75"/>
            <p:cNvSpPr/>
            <p:nvPr/>
          </p:nvSpPr>
          <p:spPr>
            <a:xfrm>
              <a:off x="5737700" y="2969550"/>
              <a:ext cx="15000" cy="114425"/>
            </a:xfrm>
            <a:custGeom>
              <a:avLst/>
              <a:gdLst/>
              <a:ahLst/>
              <a:cxnLst/>
              <a:rect l="l" t="t" r="r" b="b"/>
              <a:pathLst>
                <a:path w="600" h="4577" extrusionOk="0">
                  <a:moveTo>
                    <a:pt x="503" y="1"/>
                  </a:moveTo>
                  <a:cubicBezTo>
                    <a:pt x="472" y="1"/>
                    <a:pt x="457" y="27"/>
                    <a:pt x="457" y="69"/>
                  </a:cubicBezTo>
                  <a:lnTo>
                    <a:pt x="0" y="4520"/>
                  </a:lnTo>
                  <a:cubicBezTo>
                    <a:pt x="0" y="4548"/>
                    <a:pt x="29" y="4577"/>
                    <a:pt x="86" y="4577"/>
                  </a:cubicBezTo>
                  <a:cubicBezTo>
                    <a:pt x="86" y="4577"/>
                    <a:pt x="114" y="4577"/>
                    <a:pt x="114" y="4548"/>
                  </a:cubicBezTo>
                  <a:lnTo>
                    <a:pt x="571" y="97"/>
                  </a:lnTo>
                  <a:cubicBezTo>
                    <a:pt x="599" y="69"/>
                    <a:pt x="571" y="12"/>
                    <a:pt x="542" y="12"/>
                  </a:cubicBezTo>
                  <a:cubicBezTo>
                    <a:pt x="527" y="4"/>
                    <a:pt x="514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75"/>
            <p:cNvSpPr/>
            <p:nvPr/>
          </p:nvSpPr>
          <p:spPr>
            <a:xfrm>
              <a:off x="5565800" y="2660975"/>
              <a:ext cx="142675" cy="178125"/>
            </a:xfrm>
            <a:custGeom>
              <a:avLst/>
              <a:gdLst/>
              <a:ahLst/>
              <a:cxnLst/>
              <a:rect l="l" t="t" r="r" b="b"/>
              <a:pathLst>
                <a:path w="5707" h="7125" extrusionOk="0">
                  <a:moveTo>
                    <a:pt x="1969" y="0"/>
                  </a:moveTo>
                  <a:lnTo>
                    <a:pt x="399" y="4480"/>
                  </a:lnTo>
                  <a:cubicBezTo>
                    <a:pt x="0" y="5507"/>
                    <a:pt x="571" y="6648"/>
                    <a:pt x="1598" y="7019"/>
                  </a:cubicBezTo>
                  <a:cubicBezTo>
                    <a:pt x="1811" y="7090"/>
                    <a:pt x="2030" y="7125"/>
                    <a:pt x="2245" y="7125"/>
                  </a:cubicBezTo>
                  <a:cubicBezTo>
                    <a:pt x="3066" y="7125"/>
                    <a:pt x="3843" y="6629"/>
                    <a:pt x="4137" y="5792"/>
                  </a:cubicBezTo>
                  <a:lnTo>
                    <a:pt x="5706" y="1313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75"/>
            <p:cNvSpPr/>
            <p:nvPr/>
          </p:nvSpPr>
          <p:spPr>
            <a:xfrm>
              <a:off x="5580050" y="2746750"/>
              <a:ext cx="81350" cy="17225"/>
            </a:xfrm>
            <a:custGeom>
              <a:avLst/>
              <a:gdLst/>
              <a:ahLst/>
              <a:cxnLst/>
              <a:rect l="l" t="t" r="r" b="b"/>
              <a:pathLst>
                <a:path w="3254" h="689" extrusionOk="0">
                  <a:moveTo>
                    <a:pt x="3157" y="0"/>
                  </a:moveTo>
                  <a:cubicBezTo>
                    <a:pt x="3146" y="0"/>
                    <a:pt x="3139" y="8"/>
                    <a:pt x="3139" y="22"/>
                  </a:cubicBezTo>
                  <a:cubicBezTo>
                    <a:pt x="3139" y="22"/>
                    <a:pt x="2280" y="615"/>
                    <a:pt x="1265" y="615"/>
                  </a:cubicBezTo>
                  <a:cubicBezTo>
                    <a:pt x="872" y="615"/>
                    <a:pt x="456" y="526"/>
                    <a:pt x="58" y="279"/>
                  </a:cubicBezTo>
                  <a:cubicBezTo>
                    <a:pt x="29" y="279"/>
                    <a:pt x="1" y="279"/>
                    <a:pt x="1" y="307"/>
                  </a:cubicBezTo>
                  <a:cubicBezTo>
                    <a:pt x="1" y="336"/>
                    <a:pt x="1" y="364"/>
                    <a:pt x="29" y="364"/>
                  </a:cubicBezTo>
                  <a:cubicBezTo>
                    <a:pt x="143" y="421"/>
                    <a:pt x="315" y="478"/>
                    <a:pt x="457" y="564"/>
                  </a:cubicBezTo>
                  <a:cubicBezTo>
                    <a:pt x="719" y="653"/>
                    <a:pt x="982" y="689"/>
                    <a:pt x="1235" y="689"/>
                  </a:cubicBezTo>
                  <a:cubicBezTo>
                    <a:pt x="2282" y="689"/>
                    <a:pt x="3173" y="79"/>
                    <a:pt x="3196" y="79"/>
                  </a:cubicBezTo>
                  <a:cubicBezTo>
                    <a:pt x="3253" y="50"/>
                    <a:pt x="3253" y="22"/>
                    <a:pt x="3196" y="22"/>
                  </a:cubicBezTo>
                  <a:cubicBezTo>
                    <a:pt x="3182" y="8"/>
                    <a:pt x="3168" y="0"/>
                    <a:pt x="3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75"/>
            <p:cNvSpPr/>
            <p:nvPr/>
          </p:nvSpPr>
          <p:spPr>
            <a:xfrm>
              <a:off x="5520850" y="2554950"/>
              <a:ext cx="221150" cy="205325"/>
            </a:xfrm>
            <a:custGeom>
              <a:avLst/>
              <a:gdLst/>
              <a:ahLst/>
              <a:cxnLst/>
              <a:rect l="l" t="t" r="r" b="b"/>
              <a:pathLst>
                <a:path w="8846" h="8213" extrusionOk="0">
                  <a:moveTo>
                    <a:pt x="4616" y="0"/>
                  </a:moveTo>
                  <a:cubicBezTo>
                    <a:pt x="3724" y="0"/>
                    <a:pt x="2941" y="283"/>
                    <a:pt x="2597" y="675"/>
                  </a:cubicBezTo>
                  <a:cubicBezTo>
                    <a:pt x="1798" y="1588"/>
                    <a:pt x="0" y="6952"/>
                    <a:pt x="2597" y="8008"/>
                  </a:cubicBezTo>
                  <a:cubicBezTo>
                    <a:pt x="2943" y="8151"/>
                    <a:pt x="3287" y="8213"/>
                    <a:pt x="3622" y="8213"/>
                  </a:cubicBezTo>
                  <a:cubicBezTo>
                    <a:pt x="5827" y="8213"/>
                    <a:pt x="7676" y="5525"/>
                    <a:pt x="7676" y="5525"/>
                  </a:cubicBezTo>
                  <a:cubicBezTo>
                    <a:pt x="7676" y="5525"/>
                    <a:pt x="8845" y="3671"/>
                    <a:pt x="8104" y="2159"/>
                  </a:cubicBezTo>
                  <a:cubicBezTo>
                    <a:pt x="7337" y="559"/>
                    <a:pt x="5869" y="0"/>
                    <a:pt x="4616" y="0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75"/>
            <p:cNvSpPr/>
            <p:nvPr/>
          </p:nvSpPr>
          <p:spPr>
            <a:xfrm>
              <a:off x="5679925" y="2677200"/>
              <a:ext cx="49950" cy="41825"/>
            </a:xfrm>
            <a:custGeom>
              <a:avLst/>
              <a:gdLst/>
              <a:ahLst/>
              <a:cxnLst/>
              <a:rect l="l" t="t" r="r" b="b"/>
              <a:pathLst>
                <a:path w="1998" h="1673" extrusionOk="0">
                  <a:moveTo>
                    <a:pt x="1135" y="1"/>
                  </a:moveTo>
                  <a:cubicBezTo>
                    <a:pt x="881" y="1"/>
                    <a:pt x="626" y="51"/>
                    <a:pt x="457" y="93"/>
                  </a:cubicBezTo>
                  <a:lnTo>
                    <a:pt x="0" y="1663"/>
                  </a:lnTo>
                  <a:cubicBezTo>
                    <a:pt x="76" y="1667"/>
                    <a:pt x="181" y="1672"/>
                    <a:pt x="303" y="1672"/>
                  </a:cubicBezTo>
                  <a:cubicBezTo>
                    <a:pt x="912" y="1672"/>
                    <a:pt x="1950" y="1553"/>
                    <a:pt x="1997" y="721"/>
                  </a:cubicBezTo>
                  <a:cubicBezTo>
                    <a:pt x="1997" y="146"/>
                    <a:pt x="1567" y="1"/>
                    <a:pt x="1135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75"/>
            <p:cNvSpPr/>
            <p:nvPr/>
          </p:nvSpPr>
          <p:spPr>
            <a:xfrm>
              <a:off x="5712025" y="2680950"/>
              <a:ext cx="15700" cy="18575"/>
            </a:xfrm>
            <a:custGeom>
              <a:avLst/>
              <a:gdLst/>
              <a:ahLst/>
              <a:cxnLst/>
              <a:rect l="l" t="t" r="r" b="b"/>
              <a:pathLst>
                <a:path w="628" h="743" extrusionOk="0">
                  <a:moveTo>
                    <a:pt x="57" y="0"/>
                  </a:moveTo>
                  <a:cubicBezTo>
                    <a:pt x="29" y="0"/>
                    <a:pt x="0" y="57"/>
                    <a:pt x="0" y="86"/>
                  </a:cubicBezTo>
                  <a:cubicBezTo>
                    <a:pt x="0" y="114"/>
                    <a:pt x="29" y="114"/>
                    <a:pt x="29" y="114"/>
                  </a:cubicBezTo>
                  <a:cubicBezTo>
                    <a:pt x="485" y="257"/>
                    <a:pt x="400" y="685"/>
                    <a:pt x="400" y="685"/>
                  </a:cubicBezTo>
                  <a:cubicBezTo>
                    <a:pt x="400" y="714"/>
                    <a:pt x="400" y="742"/>
                    <a:pt x="428" y="742"/>
                  </a:cubicBezTo>
                  <a:cubicBezTo>
                    <a:pt x="457" y="742"/>
                    <a:pt x="485" y="742"/>
                    <a:pt x="485" y="714"/>
                  </a:cubicBezTo>
                  <a:cubicBezTo>
                    <a:pt x="485" y="714"/>
                    <a:pt x="628" y="172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75"/>
            <p:cNvSpPr/>
            <p:nvPr/>
          </p:nvSpPr>
          <p:spPr>
            <a:xfrm>
              <a:off x="5561500" y="2646875"/>
              <a:ext cx="30000" cy="41950"/>
            </a:xfrm>
            <a:custGeom>
              <a:avLst/>
              <a:gdLst/>
              <a:ahLst/>
              <a:cxnLst/>
              <a:rect l="l" t="t" r="r" b="b"/>
              <a:pathLst>
                <a:path w="1200" h="1678" extrusionOk="0">
                  <a:moveTo>
                    <a:pt x="1117" y="1"/>
                  </a:moveTo>
                  <a:cubicBezTo>
                    <a:pt x="1099" y="1"/>
                    <a:pt x="1085" y="8"/>
                    <a:pt x="1085" y="22"/>
                  </a:cubicBezTo>
                  <a:lnTo>
                    <a:pt x="629" y="764"/>
                  </a:lnTo>
                  <a:cubicBezTo>
                    <a:pt x="596" y="759"/>
                    <a:pt x="559" y="755"/>
                    <a:pt x="519" y="755"/>
                  </a:cubicBezTo>
                  <a:cubicBezTo>
                    <a:pt x="347" y="755"/>
                    <a:pt x="127" y="818"/>
                    <a:pt x="58" y="1049"/>
                  </a:cubicBezTo>
                  <a:cubicBezTo>
                    <a:pt x="1" y="1363"/>
                    <a:pt x="372" y="1506"/>
                    <a:pt x="514" y="1592"/>
                  </a:cubicBezTo>
                  <a:cubicBezTo>
                    <a:pt x="571" y="1592"/>
                    <a:pt x="600" y="1592"/>
                    <a:pt x="600" y="1677"/>
                  </a:cubicBezTo>
                  <a:cubicBezTo>
                    <a:pt x="629" y="1677"/>
                    <a:pt x="657" y="1677"/>
                    <a:pt x="657" y="1649"/>
                  </a:cubicBezTo>
                  <a:cubicBezTo>
                    <a:pt x="657" y="1620"/>
                    <a:pt x="657" y="1592"/>
                    <a:pt x="629" y="1592"/>
                  </a:cubicBezTo>
                  <a:cubicBezTo>
                    <a:pt x="629" y="1592"/>
                    <a:pt x="86" y="1392"/>
                    <a:pt x="172" y="1107"/>
                  </a:cubicBezTo>
                  <a:cubicBezTo>
                    <a:pt x="208" y="928"/>
                    <a:pt x="388" y="895"/>
                    <a:pt x="519" y="895"/>
                  </a:cubicBezTo>
                  <a:cubicBezTo>
                    <a:pt x="597" y="895"/>
                    <a:pt x="657" y="907"/>
                    <a:pt x="657" y="907"/>
                  </a:cubicBezTo>
                  <a:lnTo>
                    <a:pt x="714" y="878"/>
                  </a:lnTo>
                  <a:lnTo>
                    <a:pt x="1171" y="79"/>
                  </a:lnTo>
                  <a:cubicBezTo>
                    <a:pt x="1199" y="51"/>
                    <a:pt x="1199" y="22"/>
                    <a:pt x="1171" y="22"/>
                  </a:cubicBezTo>
                  <a:cubicBezTo>
                    <a:pt x="1156" y="8"/>
                    <a:pt x="1135" y="1"/>
                    <a:pt x="1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75"/>
            <p:cNvSpPr/>
            <p:nvPr/>
          </p:nvSpPr>
          <p:spPr>
            <a:xfrm>
              <a:off x="5563650" y="2637325"/>
              <a:ext cx="12150" cy="11550"/>
            </a:xfrm>
            <a:custGeom>
              <a:avLst/>
              <a:gdLst/>
              <a:ahLst/>
              <a:cxnLst/>
              <a:rect l="l" t="t" r="r" b="b"/>
              <a:pathLst>
                <a:path w="486" h="462" extrusionOk="0">
                  <a:moveTo>
                    <a:pt x="266" y="0"/>
                  </a:moveTo>
                  <a:cubicBezTo>
                    <a:pt x="138" y="0"/>
                    <a:pt x="0" y="95"/>
                    <a:pt x="0" y="262"/>
                  </a:cubicBezTo>
                  <a:cubicBezTo>
                    <a:pt x="0" y="397"/>
                    <a:pt x="110" y="462"/>
                    <a:pt x="225" y="462"/>
                  </a:cubicBezTo>
                  <a:cubicBezTo>
                    <a:pt x="352" y="462"/>
                    <a:pt x="485" y="383"/>
                    <a:pt x="485" y="233"/>
                  </a:cubicBezTo>
                  <a:cubicBezTo>
                    <a:pt x="485" y="73"/>
                    <a:pt x="379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75"/>
            <p:cNvSpPr/>
            <p:nvPr/>
          </p:nvSpPr>
          <p:spPr>
            <a:xfrm>
              <a:off x="5605725" y="2648025"/>
              <a:ext cx="11450" cy="11550"/>
            </a:xfrm>
            <a:custGeom>
              <a:avLst/>
              <a:gdLst/>
              <a:ahLst/>
              <a:cxnLst/>
              <a:rect l="l" t="t" r="r" b="b"/>
              <a:pathLst>
                <a:path w="458" h="462" extrusionOk="0">
                  <a:moveTo>
                    <a:pt x="251" y="0"/>
                  </a:moveTo>
                  <a:cubicBezTo>
                    <a:pt x="130" y="0"/>
                    <a:pt x="1" y="95"/>
                    <a:pt x="1" y="262"/>
                  </a:cubicBezTo>
                  <a:cubicBezTo>
                    <a:pt x="1" y="397"/>
                    <a:pt x="104" y="462"/>
                    <a:pt x="212" y="462"/>
                  </a:cubicBezTo>
                  <a:cubicBezTo>
                    <a:pt x="332" y="462"/>
                    <a:pt x="457" y="383"/>
                    <a:pt x="457" y="233"/>
                  </a:cubicBezTo>
                  <a:cubicBezTo>
                    <a:pt x="457" y="73"/>
                    <a:pt x="358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75"/>
            <p:cNvSpPr/>
            <p:nvPr/>
          </p:nvSpPr>
          <p:spPr>
            <a:xfrm>
              <a:off x="5577925" y="2687375"/>
              <a:ext cx="26400" cy="15425"/>
            </a:xfrm>
            <a:custGeom>
              <a:avLst/>
              <a:gdLst/>
              <a:ahLst/>
              <a:cxnLst/>
              <a:rect l="l" t="t" r="r" b="b"/>
              <a:pathLst>
                <a:path w="1056" h="617" extrusionOk="0">
                  <a:moveTo>
                    <a:pt x="999" y="0"/>
                  </a:moveTo>
                  <a:cubicBezTo>
                    <a:pt x="970" y="0"/>
                    <a:pt x="942" y="0"/>
                    <a:pt x="942" y="29"/>
                  </a:cubicBezTo>
                  <a:cubicBezTo>
                    <a:pt x="851" y="323"/>
                    <a:pt x="581" y="492"/>
                    <a:pt x="302" y="492"/>
                  </a:cubicBezTo>
                  <a:cubicBezTo>
                    <a:pt x="229" y="492"/>
                    <a:pt x="156" y="480"/>
                    <a:pt x="86" y="457"/>
                  </a:cubicBezTo>
                  <a:cubicBezTo>
                    <a:pt x="57" y="457"/>
                    <a:pt x="0" y="457"/>
                    <a:pt x="0" y="514"/>
                  </a:cubicBezTo>
                  <a:cubicBezTo>
                    <a:pt x="0" y="542"/>
                    <a:pt x="0" y="571"/>
                    <a:pt x="57" y="571"/>
                  </a:cubicBezTo>
                  <a:cubicBezTo>
                    <a:pt x="137" y="602"/>
                    <a:pt x="220" y="616"/>
                    <a:pt x="303" y="616"/>
                  </a:cubicBezTo>
                  <a:cubicBezTo>
                    <a:pt x="602" y="616"/>
                    <a:pt x="899" y="421"/>
                    <a:pt x="1056" y="86"/>
                  </a:cubicBezTo>
                  <a:cubicBezTo>
                    <a:pt x="1056" y="29"/>
                    <a:pt x="1056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75"/>
            <p:cNvSpPr/>
            <p:nvPr/>
          </p:nvSpPr>
          <p:spPr>
            <a:xfrm>
              <a:off x="5555800" y="2541500"/>
              <a:ext cx="216150" cy="173000"/>
            </a:xfrm>
            <a:custGeom>
              <a:avLst/>
              <a:gdLst/>
              <a:ahLst/>
              <a:cxnLst/>
              <a:rect l="l" t="t" r="r" b="b"/>
              <a:pathLst>
                <a:path w="8646" h="6920" extrusionOk="0">
                  <a:moveTo>
                    <a:pt x="3881" y="1"/>
                  </a:moveTo>
                  <a:cubicBezTo>
                    <a:pt x="3404" y="1"/>
                    <a:pt x="2767" y="127"/>
                    <a:pt x="2169" y="414"/>
                  </a:cubicBezTo>
                  <a:cubicBezTo>
                    <a:pt x="1028" y="956"/>
                    <a:pt x="371" y="1869"/>
                    <a:pt x="543" y="2383"/>
                  </a:cubicBezTo>
                  <a:cubicBezTo>
                    <a:pt x="314" y="2697"/>
                    <a:pt x="143" y="3096"/>
                    <a:pt x="1" y="3638"/>
                  </a:cubicBezTo>
                  <a:cubicBezTo>
                    <a:pt x="1" y="3638"/>
                    <a:pt x="314" y="3638"/>
                    <a:pt x="942" y="3724"/>
                  </a:cubicBezTo>
                  <a:cubicBezTo>
                    <a:pt x="1028" y="3781"/>
                    <a:pt x="1170" y="3781"/>
                    <a:pt x="1313" y="3809"/>
                  </a:cubicBezTo>
                  <a:cubicBezTo>
                    <a:pt x="1399" y="3809"/>
                    <a:pt x="1456" y="3838"/>
                    <a:pt x="1541" y="3838"/>
                  </a:cubicBezTo>
                  <a:cubicBezTo>
                    <a:pt x="1655" y="3866"/>
                    <a:pt x="1798" y="3923"/>
                    <a:pt x="1941" y="3952"/>
                  </a:cubicBezTo>
                  <a:cubicBezTo>
                    <a:pt x="2255" y="4009"/>
                    <a:pt x="2568" y="4123"/>
                    <a:pt x="2968" y="4266"/>
                  </a:cubicBezTo>
                  <a:cubicBezTo>
                    <a:pt x="2939" y="3695"/>
                    <a:pt x="2996" y="2925"/>
                    <a:pt x="3510" y="2240"/>
                  </a:cubicBezTo>
                  <a:lnTo>
                    <a:pt x="3510" y="2240"/>
                  </a:lnTo>
                  <a:cubicBezTo>
                    <a:pt x="3367" y="2697"/>
                    <a:pt x="3310" y="3210"/>
                    <a:pt x="3310" y="3638"/>
                  </a:cubicBezTo>
                  <a:cubicBezTo>
                    <a:pt x="3282" y="4123"/>
                    <a:pt x="3367" y="4694"/>
                    <a:pt x="3681" y="5207"/>
                  </a:cubicBezTo>
                  <a:cubicBezTo>
                    <a:pt x="3653" y="5008"/>
                    <a:pt x="3596" y="4808"/>
                    <a:pt x="3596" y="4637"/>
                  </a:cubicBezTo>
                  <a:cubicBezTo>
                    <a:pt x="3596" y="4237"/>
                    <a:pt x="3653" y="3781"/>
                    <a:pt x="3852" y="3353"/>
                  </a:cubicBezTo>
                  <a:lnTo>
                    <a:pt x="3852" y="3353"/>
                  </a:lnTo>
                  <a:cubicBezTo>
                    <a:pt x="3795" y="3838"/>
                    <a:pt x="3852" y="4380"/>
                    <a:pt x="3967" y="4836"/>
                  </a:cubicBezTo>
                  <a:cubicBezTo>
                    <a:pt x="4309" y="5065"/>
                    <a:pt x="4680" y="5236"/>
                    <a:pt x="4937" y="5350"/>
                  </a:cubicBezTo>
                  <a:cubicBezTo>
                    <a:pt x="4880" y="5835"/>
                    <a:pt x="4994" y="6377"/>
                    <a:pt x="5279" y="6919"/>
                  </a:cubicBezTo>
                  <a:cubicBezTo>
                    <a:pt x="5222" y="6434"/>
                    <a:pt x="5250" y="5949"/>
                    <a:pt x="5308" y="5493"/>
                  </a:cubicBezTo>
                  <a:lnTo>
                    <a:pt x="5365" y="5493"/>
                  </a:lnTo>
                  <a:cubicBezTo>
                    <a:pt x="8075" y="5293"/>
                    <a:pt x="8646" y="1641"/>
                    <a:pt x="6449" y="528"/>
                  </a:cubicBezTo>
                  <a:cubicBezTo>
                    <a:pt x="5794" y="161"/>
                    <a:pt x="5018" y="11"/>
                    <a:pt x="4322" y="11"/>
                  </a:cubicBezTo>
                  <a:cubicBezTo>
                    <a:pt x="4260" y="11"/>
                    <a:pt x="4198" y="12"/>
                    <a:pt x="4138" y="15"/>
                  </a:cubicBezTo>
                  <a:cubicBezTo>
                    <a:pt x="4059" y="5"/>
                    <a:pt x="3973" y="1"/>
                    <a:pt x="3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5"/>
            <p:cNvSpPr/>
            <p:nvPr/>
          </p:nvSpPr>
          <p:spPr>
            <a:xfrm>
              <a:off x="5618575" y="2673100"/>
              <a:ext cx="15000" cy="13750"/>
            </a:xfrm>
            <a:custGeom>
              <a:avLst/>
              <a:gdLst/>
              <a:ahLst/>
              <a:cxnLst/>
              <a:rect l="l" t="t" r="r" b="b"/>
              <a:pathLst>
                <a:path w="600" h="550" extrusionOk="0">
                  <a:moveTo>
                    <a:pt x="371" y="0"/>
                  </a:moveTo>
                  <a:cubicBezTo>
                    <a:pt x="200" y="0"/>
                    <a:pt x="57" y="86"/>
                    <a:pt x="29" y="172"/>
                  </a:cubicBezTo>
                  <a:cubicBezTo>
                    <a:pt x="0" y="314"/>
                    <a:pt x="57" y="457"/>
                    <a:pt x="200" y="543"/>
                  </a:cubicBezTo>
                  <a:cubicBezTo>
                    <a:pt x="224" y="547"/>
                    <a:pt x="248" y="550"/>
                    <a:pt x="271" y="550"/>
                  </a:cubicBezTo>
                  <a:cubicBezTo>
                    <a:pt x="389" y="550"/>
                    <a:pt x="500" y="490"/>
                    <a:pt x="571" y="371"/>
                  </a:cubicBezTo>
                  <a:cubicBezTo>
                    <a:pt x="600" y="229"/>
                    <a:pt x="514" y="86"/>
                    <a:pt x="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5"/>
            <p:cNvSpPr/>
            <p:nvPr/>
          </p:nvSpPr>
          <p:spPr>
            <a:xfrm>
              <a:off x="5677775" y="2492400"/>
              <a:ext cx="102025" cy="90375"/>
            </a:xfrm>
            <a:custGeom>
              <a:avLst/>
              <a:gdLst/>
              <a:ahLst/>
              <a:cxnLst/>
              <a:rect l="l" t="t" r="r" b="b"/>
              <a:pathLst>
                <a:path w="4081" h="3615" extrusionOk="0">
                  <a:moveTo>
                    <a:pt x="2056" y="0"/>
                  </a:moveTo>
                  <a:cubicBezTo>
                    <a:pt x="1292" y="0"/>
                    <a:pt x="592" y="460"/>
                    <a:pt x="343" y="1208"/>
                  </a:cubicBezTo>
                  <a:cubicBezTo>
                    <a:pt x="1" y="2150"/>
                    <a:pt x="514" y="3205"/>
                    <a:pt x="1427" y="3519"/>
                  </a:cubicBezTo>
                  <a:cubicBezTo>
                    <a:pt x="1627" y="3584"/>
                    <a:pt x="1828" y="3615"/>
                    <a:pt x="2026" y="3615"/>
                  </a:cubicBezTo>
                  <a:cubicBezTo>
                    <a:pt x="2790" y="3615"/>
                    <a:pt x="3495" y="3155"/>
                    <a:pt x="3767" y="2407"/>
                  </a:cubicBezTo>
                  <a:cubicBezTo>
                    <a:pt x="4081" y="1465"/>
                    <a:pt x="3567" y="409"/>
                    <a:pt x="2654" y="95"/>
                  </a:cubicBezTo>
                  <a:cubicBezTo>
                    <a:pt x="2455" y="31"/>
                    <a:pt x="2253" y="0"/>
                    <a:pt x="20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5"/>
            <p:cNvSpPr/>
            <p:nvPr/>
          </p:nvSpPr>
          <p:spPr>
            <a:xfrm>
              <a:off x="5555100" y="2517775"/>
              <a:ext cx="137675" cy="63325"/>
            </a:xfrm>
            <a:custGeom>
              <a:avLst/>
              <a:gdLst/>
              <a:ahLst/>
              <a:cxnLst/>
              <a:rect l="l" t="t" r="r" b="b"/>
              <a:pathLst>
                <a:path w="5507" h="2533" extrusionOk="0">
                  <a:moveTo>
                    <a:pt x="3517" y="1"/>
                  </a:moveTo>
                  <a:cubicBezTo>
                    <a:pt x="3236" y="1"/>
                    <a:pt x="2936" y="31"/>
                    <a:pt x="2625" y="108"/>
                  </a:cubicBezTo>
                  <a:cubicBezTo>
                    <a:pt x="1569" y="393"/>
                    <a:pt x="656" y="1163"/>
                    <a:pt x="0" y="2390"/>
                  </a:cubicBezTo>
                  <a:cubicBezTo>
                    <a:pt x="0" y="2476"/>
                    <a:pt x="0" y="2504"/>
                    <a:pt x="57" y="2533"/>
                  </a:cubicBezTo>
                  <a:cubicBezTo>
                    <a:pt x="114" y="2533"/>
                    <a:pt x="143" y="2533"/>
                    <a:pt x="200" y="2504"/>
                  </a:cubicBezTo>
                  <a:cubicBezTo>
                    <a:pt x="856" y="1306"/>
                    <a:pt x="1712" y="593"/>
                    <a:pt x="2711" y="307"/>
                  </a:cubicBezTo>
                  <a:cubicBezTo>
                    <a:pt x="3023" y="220"/>
                    <a:pt x="3327" y="186"/>
                    <a:pt x="3611" y="186"/>
                  </a:cubicBezTo>
                  <a:cubicBezTo>
                    <a:pt x="4626" y="186"/>
                    <a:pt x="5393" y="621"/>
                    <a:pt x="5393" y="621"/>
                  </a:cubicBezTo>
                  <a:cubicBezTo>
                    <a:pt x="5401" y="630"/>
                    <a:pt x="5409" y="633"/>
                    <a:pt x="5418" y="633"/>
                  </a:cubicBezTo>
                  <a:cubicBezTo>
                    <a:pt x="5438" y="633"/>
                    <a:pt x="5458" y="613"/>
                    <a:pt x="5478" y="593"/>
                  </a:cubicBezTo>
                  <a:cubicBezTo>
                    <a:pt x="5507" y="536"/>
                    <a:pt x="5478" y="507"/>
                    <a:pt x="5450" y="479"/>
                  </a:cubicBezTo>
                  <a:cubicBezTo>
                    <a:pt x="5404" y="456"/>
                    <a:pt x="4603" y="1"/>
                    <a:pt x="3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5"/>
            <p:cNvSpPr/>
            <p:nvPr/>
          </p:nvSpPr>
          <p:spPr>
            <a:xfrm>
              <a:off x="5756250" y="2504475"/>
              <a:ext cx="42100" cy="68775"/>
            </a:xfrm>
            <a:custGeom>
              <a:avLst/>
              <a:gdLst/>
              <a:ahLst/>
              <a:cxnLst/>
              <a:rect l="l" t="t" r="r" b="b"/>
              <a:pathLst>
                <a:path w="1684" h="2751" extrusionOk="0">
                  <a:moveTo>
                    <a:pt x="687" y="0"/>
                  </a:moveTo>
                  <a:cubicBezTo>
                    <a:pt x="676" y="0"/>
                    <a:pt x="665" y="4"/>
                    <a:pt x="656" y="12"/>
                  </a:cubicBezTo>
                  <a:cubicBezTo>
                    <a:pt x="599" y="12"/>
                    <a:pt x="571" y="69"/>
                    <a:pt x="599" y="126"/>
                  </a:cubicBezTo>
                  <a:cubicBezTo>
                    <a:pt x="656" y="183"/>
                    <a:pt x="1512" y="1496"/>
                    <a:pt x="29" y="2580"/>
                  </a:cubicBezTo>
                  <a:cubicBezTo>
                    <a:pt x="0" y="2608"/>
                    <a:pt x="0" y="2637"/>
                    <a:pt x="0" y="2694"/>
                  </a:cubicBezTo>
                  <a:cubicBezTo>
                    <a:pt x="0" y="2722"/>
                    <a:pt x="29" y="2751"/>
                    <a:pt x="86" y="2751"/>
                  </a:cubicBezTo>
                  <a:lnTo>
                    <a:pt x="143" y="2751"/>
                  </a:lnTo>
                  <a:cubicBezTo>
                    <a:pt x="970" y="2751"/>
                    <a:pt x="1427" y="1895"/>
                    <a:pt x="1455" y="1838"/>
                  </a:cubicBezTo>
                  <a:cubicBezTo>
                    <a:pt x="1512" y="1781"/>
                    <a:pt x="1455" y="1752"/>
                    <a:pt x="1427" y="1724"/>
                  </a:cubicBezTo>
                  <a:cubicBezTo>
                    <a:pt x="1418" y="1715"/>
                    <a:pt x="1410" y="1712"/>
                    <a:pt x="1401" y="1712"/>
                  </a:cubicBezTo>
                  <a:cubicBezTo>
                    <a:pt x="1379" y="1712"/>
                    <a:pt x="1353" y="1732"/>
                    <a:pt x="1313" y="1752"/>
                  </a:cubicBezTo>
                  <a:cubicBezTo>
                    <a:pt x="1313" y="1752"/>
                    <a:pt x="970" y="2437"/>
                    <a:pt x="371" y="2551"/>
                  </a:cubicBezTo>
                  <a:cubicBezTo>
                    <a:pt x="1684" y="1410"/>
                    <a:pt x="742" y="40"/>
                    <a:pt x="742" y="40"/>
                  </a:cubicBezTo>
                  <a:cubicBezTo>
                    <a:pt x="742" y="20"/>
                    <a:pt x="713" y="0"/>
                    <a:pt x="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5"/>
            <p:cNvSpPr/>
            <p:nvPr/>
          </p:nvSpPr>
          <p:spPr>
            <a:xfrm>
              <a:off x="5682775" y="2522600"/>
              <a:ext cx="72075" cy="54225"/>
            </a:xfrm>
            <a:custGeom>
              <a:avLst/>
              <a:gdLst/>
              <a:ahLst/>
              <a:cxnLst/>
              <a:rect l="l" t="t" r="r" b="b"/>
              <a:pathLst>
                <a:path w="2883" h="2169" extrusionOk="0">
                  <a:moveTo>
                    <a:pt x="29" y="0"/>
                  </a:moveTo>
                  <a:cubicBezTo>
                    <a:pt x="0" y="0"/>
                    <a:pt x="0" y="57"/>
                    <a:pt x="0" y="114"/>
                  </a:cubicBezTo>
                  <a:cubicBezTo>
                    <a:pt x="29" y="171"/>
                    <a:pt x="599" y="1569"/>
                    <a:pt x="2796" y="2169"/>
                  </a:cubicBezTo>
                  <a:cubicBezTo>
                    <a:pt x="2854" y="2169"/>
                    <a:pt x="2882" y="2169"/>
                    <a:pt x="2882" y="2112"/>
                  </a:cubicBezTo>
                  <a:cubicBezTo>
                    <a:pt x="2882" y="2055"/>
                    <a:pt x="2854" y="1997"/>
                    <a:pt x="2796" y="1997"/>
                  </a:cubicBezTo>
                  <a:cubicBezTo>
                    <a:pt x="714" y="1427"/>
                    <a:pt x="143" y="29"/>
                    <a:pt x="143" y="29"/>
                  </a:cubicBezTo>
                  <a:cubicBezTo>
                    <a:pt x="143" y="0"/>
                    <a:pt x="57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5"/>
            <p:cNvSpPr/>
            <p:nvPr/>
          </p:nvSpPr>
          <p:spPr>
            <a:xfrm>
              <a:off x="5404575" y="3004075"/>
              <a:ext cx="74925" cy="276775"/>
            </a:xfrm>
            <a:custGeom>
              <a:avLst/>
              <a:gdLst/>
              <a:ahLst/>
              <a:cxnLst/>
              <a:rect l="l" t="t" r="r" b="b"/>
              <a:pathLst>
                <a:path w="2997" h="11071" extrusionOk="0">
                  <a:moveTo>
                    <a:pt x="2882" y="0"/>
                  </a:moveTo>
                  <a:lnTo>
                    <a:pt x="1" y="11042"/>
                  </a:lnTo>
                  <a:lnTo>
                    <a:pt x="86" y="11071"/>
                  </a:lnTo>
                  <a:lnTo>
                    <a:pt x="2997" y="29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75"/>
            <p:cNvSpPr/>
            <p:nvPr/>
          </p:nvSpPr>
          <p:spPr>
            <a:xfrm>
              <a:off x="4689850" y="2678925"/>
              <a:ext cx="483800" cy="286900"/>
            </a:xfrm>
            <a:custGeom>
              <a:avLst/>
              <a:gdLst/>
              <a:ahLst/>
              <a:cxnLst/>
              <a:rect l="l" t="t" r="r" b="b"/>
              <a:pathLst>
                <a:path w="19352" h="11476" extrusionOk="0">
                  <a:moveTo>
                    <a:pt x="3183" y="1"/>
                  </a:moveTo>
                  <a:cubicBezTo>
                    <a:pt x="2431" y="1"/>
                    <a:pt x="2243" y="652"/>
                    <a:pt x="3082" y="1023"/>
                  </a:cubicBezTo>
                  <a:cubicBezTo>
                    <a:pt x="4138" y="1479"/>
                    <a:pt x="4138" y="1993"/>
                    <a:pt x="4109" y="2079"/>
                  </a:cubicBezTo>
                  <a:cubicBezTo>
                    <a:pt x="4109" y="2079"/>
                    <a:pt x="4109" y="2136"/>
                    <a:pt x="4081" y="2136"/>
                  </a:cubicBezTo>
                  <a:lnTo>
                    <a:pt x="856" y="2079"/>
                  </a:lnTo>
                  <a:cubicBezTo>
                    <a:pt x="172" y="2079"/>
                    <a:pt x="0" y="3049"/>
                    <a:pt x="685" y="3277"/>
                  </a:cubicBezTo>
                  <a:cubicBezTo>
                    <a:pt x="685" y="3277"/>
                    <a:pt x="698" y="3290"/>
                    <a:pt x="706" y="3290"/>
                  </a:cubicBezTo>
                  <a:cubicBezTo>
                    <a:pt x="711" y="3290"/>
                    <a:pt x="714" y="3286"/>
                    <a:pt x="714" y="3277"/>
                  </a:cubicBezTo>
                  <a:cubicBezTo>
                    <a:pt x="749" y="3264"/>
                    <a:pt x="779" y="3252"/>
                    <a:pt x="804" y="3242"/>
                  </a:cubicBezTo>
                  <a:lnTo>
                    <a:pt x="804" y="3242"/>
                  </a:lnTo>
                  <a:cubicBezTo>
                    <a:pt x="687" y="3317"/>
                    <a:pt x="514" y="3471"/>
                    <a:pt x="514" y="3705"/>
                  </a:cubicBezTo>
                  <a:cubicBezTo>
                    <a:pt x="471" y="4245"/>
                    <a:pt x="853" y="4311"/>
                    <a:pt x="1041" y="4311"/>
                  </a:cubicBezTo>
                  <a:cubicBezTo>
                    <a:pt x="1101" y="4311"/>
                    <a:pt x="1142" y="4304"/>
                    <a:pt x="1142" y="4304"/>
                  </a:cubicBezTo>
                  <a:lnTo>
                    <a:pt x="1142" y="4304"/>
                  </a:lnTo>
                  <a:cubicBezTo>
                    <a:pt x="1142" y="4304"/>
                    <a:pt x="314" y="4875"/>
                    <a:pt x="1113" y="5445"/>
                  </a:cubicBezTo>
                  <a:cubicBezTo>
                    <a:pt x="1113" y="5445"/>
                    <a:pt x="742" y="5930"/>
                    <a:pt x="2854" y="6501"/>
                  </a:cubicBezTo>
                  <a:cubicBezTo>
                    <a:pt x="4737" y="7043"/>
                    <a:pt x="13981" y="10125"/>
                    <a:pt x="18004" y="11437"/>
                  </a:cubicBezTo>
                  <a:cubicBezTo>
                    <a:pt x="18095" y="11464"/>
                    <a:pt x="18186" y="11476"/>
                    <a:pt x="18275" y="11476"/>
                  </a:cubicBezTo>
                  <a:cubicBezTo>
                    <a:pt x="18856" y="11476"/>
                    <a:pt x="19351" y="10943"/>
                    <a:pt x="19203" y="10324"/>
                  </a:cubicBezTo>
                  <a:lnTo>
                    <a:pt x="18204" y="6330"/>
                  </a:lnTo>
                  <a:lnTo>
                    <a:pt x="6991" y="3077"/>
                  </a:lnTo>
                  <a:lnTo>
                    <a:pt x="6962" y="3077"/>
                  </a:lnTo>
                  <a:cubicBezTo>
                    <a:pt x="6877" y="2935"/>
                    <a:pt x="6163" y="1622"/>
                    <a:pt x="4537" y="509"/>
                  </a:cubicBezTo>
                  <a:cubicBezTo>
                    <a:pt x="3996" y="140"/>
                    <a:pt x="3529" y="1"/>
                    <a:pt x="3183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75"/>
            <p:cNvSpPr/>
            <p:nvPr/>
          </p:nvSpPr>
          <p:spPr>
            <a:xfrm>
              <a:off x="5085725" y="2492125"/>
              <a:ext cx="209025" cy="475850"/>
            </a:xfrm>
            <a:custGeom>
              <a:avLst/>
              <a:gdLst/>
              <a:ahLst/>
              <a:cxnLst/>
              <a:rect l="l" t="t" r="r" b="b"/>
              <a:pathLst>
                <a:path w="8361" h="19034" extrusionOk="0">
                  <a:moveTo>
                    <a:pt x="5635" y="1"/>
                  </a:moveTo>
                  <a:cubicBezTo>
                    <a:pt x="4547" y="1"/>
                    <a:pt x="3602" y="713"/>
                    <a:pt x="3368" y="1790"/>
                  </a:cubicBezTo>
                  <a:lnTo>
                    <a:pt x="2084" y="7553"/>
                  </a:lnTo>
                  <a:lnTo>
                    <a:pt x="1741" y="9094"/>
                  </a:lnTo>
                  <a:lnTo>
                    <a:pt x="372" y="15485"/>
                  </a:lnTo>
                  <a:cubicBezTo>
                    <a:pt x="1" y="17054"/>
                    <a:pt x="971" y="18652"/>
                    <a:pt x="2512" y="18966"/>
                  </a:cubicBezTo>
                  <a:cubicBezTo>
                    <a:pt x="2709" y="19012"/>
                    <a:pt x="2906" y="19033"/>
                    <a:pt x="3100" y="19033"/>
                  </a:cubicBezTo>
                  <a:cubicBezTo>
                    <a:pt x="4368" y="19033"/>
                    <a:pt x="5513" y="18102"/>
                    <a:pt x="5736" y="16741"/>
                  </a:cubicBezTo>
                  <a:lnTo>
                    <a:pt x="8332" y="3216"/>
                  </a:lnTo>
                  <a:cubicBezTo>
                    <a:pt x="8361" y="3074"/>
                    <a:pt x="8361" y="2903"/>
                    <a:pt x="8361" y="2760"/>
                  </a:cubicBezTo>
                  <a:cubicBezTo>
                    <a:pt x="8361" y="1562"/>
                    <a:pt x="7533" y="477"/>
                    <a:pt x="6364" y="106"/>
                  </a:cubicBezTo>
                  <a:cubicBezTo>
                    <a:pt x="6118" y="35"/>
                    <a:pt x="5873" y="1"/>
                    <a:pt x="5635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5"/>
            <p:cNvSpPr/>
            <p:nvPr/>
          </p:nvSpPr>
          <p:spPr>
            <a:xfrm>
              <a:off x="5117825" y="2483225"/>
              <a:ext cx="185500" cy="237050"/>
            </a:xfrm>
            <a:custGeom>
              <a:avLst/>
              <a:gdLst/>
              <a:ahLst/>
              <a:cxnLst/>
              <a:rect l="l" t="t" r="r" b="b"/>
              <a:pathLst>
                <a:path w="7420" h="9482" extrusionOk="0">
                  <a:moveTo>
                    <a:pt x="4148" y="0"/>
                  </a:moveTo>
                  <a:cubicBezTo>
                    <a:pt x="2564" y="0"/>
                    <a:pt x="1115" y="1462"/>
                    <a:pt x="800" y="3430"/>
                  </a:cubicBezTo>
                  <a:lnTo>
                    <a:pt x="1" y="8280"/>
                  </a:lnTo>
                  <a:lnTo>
                    <a:pt x="2112" y="8994"/>
                  </a:lnTo>
                  <a:cubicBezTo>
                    <a:pt x="3102" y="9311"/>
                    <a:pt x="4141" y="9482"/>
                    <a:pt x="5181" y="9482"/>
                  </a:cubicBezTo>
                  <a:cubicBezTo>
                    <a:pt x="5730" y="9482"/>
                    <a:pt x="6278" y="9434"/>
                    <a:pt x="6820" y="9336"/>
                  </a:cubicBezTo>
                  <a:lnTo>
                    <a:pt x="7077" y="4457"/>
                  </a:lnTo>
                  <a:cubicBezTo>
                    <a:pt x="7419" y="2317"/>
                    <a:pt x="6278" y="320"/>
                    <a:pt x="4566" y="34"/>
                  </a:cubicBezTo>
                  <a:cubicBezTo>
                    <a:pt x="4426" y="12"/>
                    <a:pt x="4287" y="0"/>
                    <a:pt x="4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75"/>
            <p:cNvSpPr/>
            <p:nvPr/>
          </p:nvSpPr>
          <p:spPr>
            <a:xfrm>
              <a:off x="5124975" y="2594625"/>
              <a:ext cx="171200" cy="127725"/>
            </a:xfrm>
            <a:custGeom>
              <a:avLst/>
              <a:gdLst/>
              <a:ahLst/>
              <a:cxnLst/>
              <a:rect l="l" t="t" r="r" b="b"/>
              <a:pathLst>
                <a:path w="6848" h="5109" extrusionOk="0">
                  <a:moveTo>
                    <a:pt x="628" y="1"/>
                  </a:moveTo>
                  <a:cubicBezTo>
                    <a:pt x="571" y="1"/>
                    <a:pt x="542" y="1"/>
                    <a:pt x="542" y="29"/>
                  </a:cubicBezTo>
                  <a:lnTo>
                    <a:pt x="0" y="3853"/>
                  </a:lnTo>
                  <a:cubicBezTo>
                    <a:pt x="0" y="3881"/>
                    <a:pt x="0" y="3938"/>
                    <a:pt x="57" y="3938"/>
                  </a:cubicBezTo>
                  <a:lnTo>
                    <a:pt x="1684" y="4538"/>
                  </a:lnTo>
                  <a:cubicBezTo>
                    <a:pt x="2711" y="4937"/>
                    <a:pt x="3795" y="5108"/>
                    <a:pt x="4851" y="5108"/>
                  </a:cubicBezTo>
                  <a:cubicBezTo>
                    <a:pt x="5421" y="5108"/>
                    <a:pt x="5963" y="5080"/>
                    <a:pt x="6505" y="4966"/>
                  </a:cubicBezTo>
                  <a:cubicBezTo>
                    <a:pt x="6505" y="4966"/>
                    <a:pt x="6534" y="4966"/>
                    <a:pt x="6534" y="4937"/>
                  </a:cubicBezTo>
                  <a:lnTo>
                    <a:pt x="6848" y="3168"/>
                  </a:lnTo>
                  <a:cubicBezTo>
                    <a:pt x="6848" y="3139"/>
                    <a:pt x="6848" y="3111"/>
                    <a:pt x="6819" y="3111"/>
                  </a:cubicBezTo>
                  <a:cubicBezTo>
                    <a:pt x="6791" y="3111"/>
                    <a:pt x="6762" y="3111"/>
                    <a:pt x="6762" y="3139"/>
                  </a:cubicBezTo>
                  <a:lnTo>
                    <a:pt x="6420" y="4851"/>
                  </a:lnTo>
                  <a:cubicBezTo>
                    <a:pt x="5887" y="4946"/>
                    <a:pt x="5351" y="4994"/>
                    <a:pt x="4818" y="4994"/>
                  </a:cubicBezTo>
                  <a:cubicBezTo>
                    <a:pt x="3751" y="4994"/>
                    <a:pt x="2692" y="4804"/>
                    <a:pt x="1684" y="4423"/>
                  </a:cubicBezTo>
                  <a:lnTo>
                    <a:pt x="114" y="3824"/>
                  </a:lnTo>
                  <a:lnTo>
                    <a:pt x="656" y="87"/>
                  </a:lnTo>
                  <a:cubicBezTo>
                    <a:pt x="685" y="29"/>
                    <a:pt x="656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75"/>
            <p:cNvSpPr/>
            <p:nvPr/>
          </p:nvSpPr>
          <p:spPr>
            <a:xfrm>
              <a:off x="4693425" y="2729375"/>
              <a:ext cx="448675" cy="236925"/>
            </a:xfrm>
            <a:custGeom>
              <a:avLst/>
              <a:gdLst/>
              <a:ahLst/>
              <a:cxnLst/>
              <a:rect l="l" t="t" r="r" b="b"/>
              <a:pathLst>
                <a:path w="17947" h="9477" extrusionOk="0">
                  <a:moveTo>
                    <a:pt x="661" y="0"/>
                  </a:moveTo>
                  <a:cubicBezTo>
                    <a:pt x="447" y="0"/>
                    <a:pt x="81" y="154"/>
                    <a:pt x="29" y="574"/>
                  </a:cubicBezTo>
                  <a:cubicBezTo>
                    <a:pt x="0" y="974"/>
                    <a:pt x="285" y="1145"/>
                    <a:pt x="514" y="1202"/>
                  </a:cubicBezTo>
                  <a:cubicBezTo>
                    <a:pt x="400" y="1287"/>
                    <a:pt x="257" y="1459"/>
                    <a:pt x="285" y="1772"/>
                  </a:cubicBezTo>
                  <a:cubicBezTo>
                    <a:pt x="314" y="2143"/>
                    <a:pt x="571" y="2286"/>
                    <a:pt x="713" y="2315"/>
                  </a:cubicBezTo>
                  <a:cubicBezTo>
                    <a:pt x="656" y="2400"/>
                    <a:pt x="542" y="2571"/>
                    <a:pt x="542" y="2857"/>
                  </a:cubicBezTo>
                  <a:cubicBezTo>
                    <a:pt x="542" y="3256"/>
                    <a:pt x="742" y="3427"/>
                    <a:pt x="856" y="3456"/>
                  </a:cubicBezTo>
                  <a:cubicBezTo>
                    <a:pt x="856" y="3599"/>
                    <a:pt x="885" y="3912"/>
                    <a:pt x="1427" y="4141"/>
                  </a:cubicBezTo>
                  <a:cubicBezTo>
                    <a:pt x="2083" y="4426"/>
                    <a:pt x="7961" y="6195"/>
                    <a:pt x="8217" y="6281"/>
                  </a:cubicBezTo>
                  <a:lnTo>
                    <a:pt x="17861" y="9476"/>
                  </a:lnTo>
                  <a:cubicBezTo>
                    <a:pt x="17918" y="9476"/>
                    <a:pt x="17947" y="9448"/>
                    <a:pt x="17947" y="9448"/>
                  </a:cubicBezTo>
                  <a:cubicBezTo>
                    <a:pt x="17947" y="9419"/>
                    <a:pt x="17947" y="9362"/>
                    <a:pt x="17918" y="9362"/>
                  </a:cubicBezTo>
                  <a:lnTo>
                    <a:pt x="8274" y="6166"/>
                  </a:lnTo>
                  <a:cubicBezTo>
                    <a:pt x="8217" y="6138"/>
                    <a:pt x="2112" y="4283"/>
                    <a:pt x="1512" y="4027"/>
                  </a:cubicBezTo>
                  <a:cubicBezTo>
                    <a:pt x="942" y="3770"/>
                    <a:pt x="999" y="3456"/>
                    <a:pt x="999" y="3456"/>
                  </a:cubicBezTo>
                  <a:lnTo>
                    <a:pt x="999" y="3427"/>
                  </a:lnTo>
                  <a:cubicBezTo>
                    <a:pt x="999" y="3370"/>
                    <a:pt x="970" y="3370"/>
                    <a:pt x="970" y="3370"/>
                  </a:cubicBezTo>
                  <a:cubicBezTo>
                    <a:pt x="970" y="3370"/>
                    <a:pt x="685" y="3313"/>
                    <a:pt x="685" y="2885"/>
                  </a:cubicBezTo>
                  <a:cubicBezTo>
                    <a:pt x="713" y="2457"/>
                    <a:pt x="942" y="2343"/>
                    <a:pt x="942" y="2343"/>
                  </a:cubicBezTo>
                  <a:cubicBezTo>
                    <a:pt x="970" y="2315"/>
                    <a:pt x="970" y="2315"/>
                    <a:pt x="970" y="2286"/>
                  </a:cubicBezTo>
                  <a:cubicBezTo>
                    <a:pt x="942" y="2286"/>
                    <a:pt x="942" y="2258"/>
                    <a:pt x="885" y="2258"/>
                  </a:cubicBezTo>
                  <a:cubicBezTo>
                    <a:pt x="885" y="2258"/>
                    <a:pt x="457" y="2258"/>
                    <a:pt x="428" y="1772"/>
                  </a:cubicBezTo>
                  <a:cubicBezTo>
                    <a:pt x="371" y="1345"/>
                    <a:pt x="685" y="1230"/>
                    <a:pt x="685" y="1230"/>
                  </a:cubicBezTo>
                  <a:cubicBezTo>
                    <a:pt x="713" y="1230"/>
                    <a:pt x="713" y="1202"/>
                    <a:pt x="713" y="1173"/>
                  </a:cubicBezTo>
                  <a:cubicBezTo>
                    <a:pt x="713" y="1173"/>
                    <a:pt x="713" y="1145"/>
                    <a:pt x="685" y="1145"/>
                  </a:cubicBezTo>
                  <a:cubicBezTo>
                    <a:pt x="656" y="1145"/>
                    <a:pt x="114" y="1116"/>
                    <a:pt x="143" y="603"/>
                  </a:cubicBezTo>
                  <a:cubicBezTo>
                    <a:pt x="171" y="146"/>
                    <a:pt x="685" y="146"/>
                    <a:pt x="713" y="146"/>
                  </a:cubicBezTo>
                  <a:lnTo>
                    <a:pt x="3938" y="175"/>
                  </a:lnTo>
                  <a:cubicBezTo>
                    <a:pt x="3966" y="175"/>
                    <a:pt x="3995" y="146"/>
                    <a:pt x="3995" y="118"/>
                  </a:cubicBezTo>
                  <a:cubicBezTo>
                    <a:pt x="3995" y="61"/>
                    <a:pt x="3966" y="32"/>
                    <a:pt x="3938" y="32"/>
                  </a:cubicBezTo>
                  <a:lnTo>
                    <a:pt x="713" y="4"/>
                  </a:lnTo>
                  <a:cubicBezTo>
                    <a:pt x="697" y="1"/>
                    <a:pt x="680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75"/>
            <p:cNvSpPr/>
            <p:nvPr/>
          </p:nvSpPr>
          <p:spPr>
            <a:xfrm>
              <a:off x="4930950" y="2187350"/>
              <a:ext cx="199025" cy="152700"/>
            </a:xfrm>
            <a:custGeom>
              <a:avLst/>
              <a:gdLst/>
              <a:ahLst/>
              <a:cxnLst/>
              <a:rect l="l" t="t" r="r" b="b"/>
              <a:pathLst>
                <a:path w="7961" h="6108" extrusionOk="0">
                  <a:moveTo>
                    <a:pt x="6677" y="0"/>
                  </a:moveTo>
                  <a:lnTo>
                    <a:pt x="6734" y="628"/>
                  </a:lnTo>
                  <a:cubicBezTo>
                    <a:pt x="6734" y="628"/>
                    <a:pt x="6962" y="3139"/>
                    <a:pt x="5621" y="3538"/>
                  </a:cubicBezTo>
                  <a:cubicBezTo>
                    <a:pt x="5473" y="3580"/>
                    <a:pt x="5300" y="3598"/>
                    <a:pt x="5108" y="3598"/>
                  </a:cubicBezTo>
                  <a:cubicBezTo>
                    <a:pt x="3803" y="3598"/>
                    <a:pt x="1641" y="2756"/>
                    <a:pt x="784" y="2756"/>
                  </a:cubicBezTo>
                  <a:cubicBezTo>
                    <a:pt x="650" y="2756"/>
                    <a:pt x="547" y="2777"/>
                    <a:pt x="485" y="2825"/>
                  </a:cubicBezTo>
                  <a:cubicBezTo>
                    <a:pt x="0" y="3196"/>
                    <a:pt x="29" y="5707"/>
                    <a:pt x="1712" y="5906"/>
                  </a:cubicBezTo>
                  <a:cubicBezTo>
                    <a:pt x="1712" y="5906"/>
                    <a:pt x="2689" y="6107"/>
                    <a:pt x="3847" y="6107"/>
                  </a:cubicBezTo>
                  <a:cubicBezTo>
                    <a:pt x="5584" y="6107"/>
                    <a:pt x="7727" y="5655"/>
                    <a:pt x="7590" y="3395"/>
                  </a:cubicBezTo>
                  <a:cubicBezTo>
                    <a:pt x="7276" y="1313"/>
                    <a:pt x="7961" y="257"/>
                    <a:pt x="7961" y="257"/>
                  </a:cubicBezTo>
                  <a:lnTo>
                    <a:pt x="6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75"/>
            <p:cNvSpPr/>
            <p:nvPr/>
          </p:nvSpPr>
          <p:spPr>
            <a:xfrm>
              <a:off x="4985875" y="2243700"/>
              <a:ext cx="45675" cy="10725"/>
            </a:xfrm>
            <a:custGeom>
              <a:avLst/>
              <a:gdLst/>
              <a:ahLst/>
              <a:cxnLst/>
              <a:rect l="l" t="t" r="r" b="b"/>
              <a:pathLst>
                <a:path w="1827" h="429" extrusionOk="0">
                  <a:moveTo>
                    <a:pt x="86" y="0"/>
                  </a:moveTo>
                  <a:cubicBezTo>
                    <a:pt x="29" y="0"/>
                    <a:pt x="0" y="29"/>
                    <a:pt x="0" y="57"/>
                  </a:cubicBezTo>
                  <a:cubicBezTo>
                    <a:pt x="0" y="86"/>
                    <a:pt x="29" y="114"/>
                    <a:pt x="86" y="114"/>
                  </a:cubicBezTo>
                  <a:lnTo>
                    <a:pt x="1769" y="428"/>
                  </a:lnTo>
                  <a:cubicBezTo>
                    <a:pt x="1798" y="428"/>
                    <a:pt x="1826" y="371"/>
                    <a:pt x="1826" y="343"/>
                  </a:cubicBezTo>
                  <a:cubicBezTo>
                    <a:pt x="1826" y="314"/>
                    <a:pt x="1798" y="285"/>
                    <a:pt x="1769" y="285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75"/>
            <p:cNvSpPr/>
            <p:nvPr/>
          </p:nvSpPr>
          <p:spPr>
            <a:xfrm>
              <a:off x="4664175" y="4245225"/>
              <a:ext cx="296750" cy="4300"/>
            </a:xfrm>
            <a:custGeom>
              <a:avLst/>
              <a:gdLst/>
              <a:ahLst/>
              <a:cxnLst/>
              <a:rect l="l" t="t" r="r" b="b"/>
              <a:pathLst>
                <a:path w="11870" h="172" extrusionOk="0">
                  <a:moveTo>
                    <a:pt x="86" y="0"/>
                  </a:moveTo>
                  <a:cubicBezTo>
                    <a:pt x="29" y="0"/>
                    <a:pt x="0" y="29"/>
                    <a:pt x="0" y="57"/>
                  </a:cubicBezTo>
                  <a:cubicBezTo>
                    <a:pt x="0" y="86"/>
                    <a:pt x="29" y="143"/>
                    <a:pt x="86" y="143"/>
                  </a:cubicBezTo>
                  <a:lnTo>
                    <a:pt x="11813" y="171"/>
                  </a:lnTo>
                  <a:cubicBezTo>
                    <a:pt x="11841" y="171"/>
                    <a:pt x="11870" y="143"/>
                    <a:pt x="11870" y="114"/>
                  </a:cubicBezTo>
                  <a:cubicBezTo>
                    <a:pt x="11870" y="57"/>
                    <a:pt x="11841" y="29"/>
                    <a:pt x="11813" y="29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75"/>
            <p:cNvSpPr/>
            <p:nvPr/>
          </p:nvSpPr>
          <p:spPr>
            <a:xfrm>
              <a:off x="4989450" y="4245225"/>
              <a:ext cx="306025" cy="3575"/>
            </a:xfrm>
            <a:custGeom>
              <a:avLst/>
              <a:gdLst/>
              <a:ahLst/>
              <a:cxnLst/>
              <a:rect l="l" t="t" r="r" b="b"/>
              <a:pathLst>
                <a:path w="12241" h="143" extrusionOk="0">
                  <a:moveTo>
                    <a:pt x="86" y="0"/>
                  </a:moveTo>
                  <a:cubicBezTo>
                    <a:pt x="57" y="0"/>
                    <a:pt x="0" y="29"/>
                    <a:pt x="0" y="57"/>
                  </a:cubicBezTo>
                  <a:cubicBezTo>
                    <a:pt x="0" y="114"/>
                    <a:pt x="57" y="143"/>
                    <a:pt x="86" y="143"/>
                  </a:cubicBezTo>
                  <a:lnTo>
                    <a:pt x="12183" y="143"/>
                  </a:lnTo>
                  <a:cubicBezTo>
                    <a:pt x="12212" y="143"/>
                    <a:pt x="12240" y="143"/>
                    <a:pt x="12240" y="57"/>
                  </a:cubicBezTo>
                  <a:cubicBezTo>
                    <a:pt x="12240" y="29"/>
                    <a:pt x="12212" y="0"/>
                    <a:pt x="1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3"/>
          <p:cNvSpPr/>
          <p:nvPr/>
        </p:nvSpPr>
        <p:spPr>
          <a:xfrm>
            <a:off x="3977992" y="540006"/>
            <a:ext cx="1187996" cy="1187999"/>
          </a:xfrm>
          <a:custGeom>
            <a:avLst/>
            <a:gdLst/>
            <a:ahLst/>
            <a:cxnLst/>
            <a:rect l="l" t="t" r="r" b="b"/>
            <a:pathLst>
              <a:path w="4135" h="3422" extrusionOk="0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3" name="Google Shape;873;p43"/>
          <p:cNvSpPr txBox="1">
            <a:spLocks noGrp="1"/>
          </p:cNvSpPr>
          <p:nvPr>
            <p:ph type="title"/>
          </p:nvPr>
        </p:nvSpPr>
        <p:spPr>
          <a:xfrm>
            <a:off x="720140" y="1804194"/>
            <a:ext cx="7703700" cy="12930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/>
            <a:r>
              <a:rPr lang="ru-RU" sz="4800" b="1" dirty="0"/>
              <a:t>Психологические потребности подростков</a:t>
            </a:r>
            <a:endParaRPr sz="4800" b="1" dirty="0"/>
          </a:p>
        </p:txBody>
      </p:sp>
      <p:sp>
        <p:nvSpPr>
          <p:cNvPr id="874" name="Google Shape;874;p43"/>
          <p:cNvSpPr txBox="1">
            <a:spLocks noGrp="1"/>
          </p:cNvSpPr>
          <p:nvPr>
            <p:ph type="title" idx="2"/>
          </p:nvPr>
        </p:nvSpPr>
        <p:spPr>
          <a:xfrm>
            <a:off x="719990" y="594005"/>
            <a:ext cx="7704000" cy="10800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 smtClean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6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lvl="0"/>
            <a:r>
              <a:rPr lang="ru-RU" sz="3200" dirty="0"/>
              <a:t>Список психологических потребностей</a:t>
            </a:r>
            <a:endParaRPr sz="3200" dirty="0"/>
          </a:p>
        </p:txBody>
      </p:sp>
      <p:sp>
        <p:nvSpPr>
          <p:cNvPr id="1056" name="Google Shape;1056;p47"/>
          <p:cNvSpPr txBox="1">
            <a:spLocks noGrp="1"/>
          </p:cNvSpPr>
          <p:nvPr>
            <p:ph type="subTitle" idx="1"/>
          </p:nvPr>
        </p:nvSpPr>
        <p:spPr>
          <a:xfrm>
            <a:off x="4460191" y="1232919"/>
            <a:ext cx="4382196" cy="2933842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принятие и </a:t>
            </a:r>
            <a:r>
              <a:rPr lang="ru-RU" sz="2000" dirty="0" smtClean="0"/>
              <a:t>признание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автономия </a:t>
            </a:r>
            <a:r>
              <a:rPr lang="ru-RU" sz="2000" dirty="0"/>
              <a:t>и независимость</a:t>
            </a:r>
            <a:r>
              <a:rPr lang="ru-RU" sz="2000" dirty="0" smtClean="0"/>
              <a:t>,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эмоциональная поддержка</a:t>
            </a:r>
            <a:r>
              <a:rPr lang="ru-RU" sz="2000" dirty="0" smtClean="0"/>
              <a:t>,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социальные связи</a:t>
            </a:r>
            <a:endParaRPr sz="2000" dirty="0"/>
          </a:p>
        </p:txBody>
      </p:sp>
      <p:grpSp>
        <p:nvGrpSpPr>
          <p:cNvPr id="1096" name="Google Shape;1096;p47"/>
          <p:cNvGrpSpPr/>
          <p:nvPr/>
        </p:nvGrpSpPr>
        <p:grpSpPr>
          <a:xfrm rot="-180243">
            <a:off x="803632" y="1522257"/>
            <a:ext cx="3055036" cy="3361952"/>
            <a:chOff x="1831095" y="1501481"/>
            <a:chExt cx="2242200" cy="3240000"/>
          </a:xfrm>
        </p:grpSpPr>
        <p:sp>
          <p:nvSpPr>
            <p:cNvPr id="1097" name="Google Shape;1097;p47"/>
            <p:cNvSpPr/>
            <p:nvPr/>
          </p:nvSpPr>
          <p:spPr>
            <a:xfrm rot="21598620">
              <a:off x="1831095" y="1501481"/>
              <a:ext cx="2242200" cy="324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7"/>
            <p:cNvSpPr/>
            <p:nvPr/>
          </p:nvSpPr>
          <p:spPr>
            <a:xfrm rot="21566431">
              <a:off x="1991145" y="1681481"/>
              <a:ext cx="1922100" cy="288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8"/>
          <a:stretch/>
        </p:blipFill>
        <p:spPr>
          <a:xfrm rot="21384236">
            <a:off x="1005564" y="1744317"/>
            <a:ext cx="2614235" cy="2911114"/>
          </a:xfrm>
          <a:prstGeom prst="rect">
            <a:avLst/>
          </a:prstGeom>
        </p:spPr>
      </p:pic>
      <p:sp>
        <p:nvSpPr>
          <p:cNvPr id="1191" name="Google Shape;1191;p47"/>
          <p:cNvSpPr/>
          <p:nvPr/>
        </p:nvSpPr>
        <p:spPr>
          <a:xfrm flipH="1">
            <a:off x="739848" y="1597284"/>
            <a:ext cx="459992" cy="431402"/>
          </a:xfrm>
          <a:custGeom>
            <a:avLst/>
            <a:gdLst/>
            <a:ahLst/>
            <a:cxnLst/>
            <a:rect l="l" t="t" r="r" b="b"/>
            <a:pathLst>
              <a:path w="5500" h="5158" extrusionOk="0">
                <a:moveTo>
                  <a:pt x="1311" y="0"/>
                </a:moveTo>
                <a:cubicBezTo>
                  <a:pt x="659" y="0"/>
                  <a:pt x="130" y="622"/>
                  <a:pt x="76" y="1163"/>
                </a:cubicBezTo>
                <a:cubicBezTo>
                  <a:pt x="0" y="1772"/>
                  <a:pt x="666" y="2875"/>
                  <a:pt x="1141" y="3579"/>
                </a:cubicBezTo>
                <a:cubicBezTo>
                  <a:pt x="1465" y="4092"/>
                  <a:pt x="1712" y="4606"/>
                  <a:pt x="1845" y="5157"/>
                </a:cubicBezTo>
                <a:cubicBezTo>
                  <a:pt x="1845" y="5157"/>
                  <a:pt x="4090" y="4568"/>
                  <a:pt x="4907" y="2951"/>
                </a:cubicBezTo>
                <a:cubicBezTo>
                  <a:pt x="5499" y="1808"/>
                  <a:pt x="5175" y="984"/>
                  <a:pt x="4214" y="984"/>
                </a:cubicBezTo>
                <a:cubicBezTo>
                  <a:pt x="3848" y="984"/>
                  <a:pt x="3389" y="1104"/>
                  <a:pt x="2853" y="1372"/>
                </a:cubicBezTo>
                <a:cubicBezTo>
                  <a:pt x="2370" y="356"/>
                  <a:pt x="1805" y="0"/>
                  <a:pt x="13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47"/>
          <p:cNvSpPr/>
          <p:nvPr/>
        </p:nvSpPr>
        <p:spPr>
          <a:xfrm>
            <a:off x="1199840" y="4426575"/>
            <a:ext cx="233654" cy="219112"/>
          </a:xfrm>
          <a:custGeom>
            <a:avLst/>
            <a:gdLst/>
            <a:ahLst/>
            <a:cxnLst/>
            <a:rect l="l" t="t" r="r" b="b"/>
            <a:pathLst>
              <a:path w="5500" h="5158" extrusionOk="0">
                <a:moveTo>
                  <a:pt x="1311" y="0"/>
                </a:moveTo>
                <a:cubicBezTo>
                  <a:pt x="659" y="0"/>
                  <a:pt x="130" y="622"/>
                  <a:pt x="76" y="1163"/>
                </a:cubicBezTo>
                <a:cubicBezTo>
                  <a:pt x="0" y="1772"/>
                  <a:pt x="666" y="2875"/>
                  <a:pt x="1141" y="3579"/>
                </a:cubicBezTo>
                <a:cubicBezTo>
                  <a:pt x="1465" y="4092"/>
                  <a:pt x="1712" y="4606"/>
                  <a:pt x="1845" y="5157"/>
                </a:cubicBezTo>
                <a:cubicBezTo>
                  <a:pt x="1845" y="5157"/>
                  <a:pt x="4090" y="4568"/>
                  <a:pt x="4907" y="2951"/>
                </a:cubicBezTo>
                <a:cubicBezTo>
                  <a:pt x="5499" y="1808"/>
                  <a:pt x="5175" y="984"/>
                  <a:pt x="4214" y="984"/>
                </a:cubicBezTo>
                <a:cubicBezTo>
                  <a:pt x="3848" y="984"/>
                  <a:pt x="3389" y="1104"/>
                  <a:pt x="2853" y="1372"/>
                </a:cubicBezTo>
                <a:cubicBezTo>
                  <a:pt x="2370" y="356"/>
                  <a:pt x="1805" y="0"/>
                  <a:pt x="13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3" name="Google Shape;1203;p47"/>
          <p:cNvGrpSpPr/>
          <p:nvPr/>
        </p:nvGrpSpPr>
        <p:grpSpPr>
          <a:xfrm rot="1213050">
            <a:off x="3680146" y="3710681"/>
            <a:ext cx="515781" cy="1077462"/>
            <a:chOff x="6325835" y="2815492"/>
            <a:chExt cx="515781" cy="1077462"/>
          </a:xfrm>
        </p:grpSpPr>
        <p:sp>
          <p:nvSpPr>
            <p:cNvPr id="1204" name="Google Shape;1204;p47"/>
            <p:cNvSpPr/>
            <p:nvPr/>
          </p:nvSpPr>
          <p:spPr>
            <a:xfrm>
              <a:off x="6325835" y="2815492"/>
              <a:ext cx="515781" cy="1059911"/>
            </a:xfrm>
            <a:custGeom>
              <a:avLst/>
              <a:gdLst/>
              <a:ahLst/>
              <a:cxnLst/>
              <a:rect l="l" t="t" r="r" b="b"/>
              <a:pathLst>
                <a:path w="15902" h="32678" extrusionOk="0">
                  <a:moveTo>
                    <a:pt x="9549" y="0"/>
                  </a:moveTo>
                  <a:cubicBezTo>
                    <a:pt x="1922" y="12706"/>
                    <a:pt x="0" y="23567"/>
                    <a:pt x="191" y="32678"/>
                  </a:cubicBezTo>
                  <a:lnTo>
                    <a:pt x="14723" y="32678"/>
                  </a:lnTo>
                  <a:lnTo>
                    <a:pt x="14723" y="32621"/>
                  </a:lnTo>
                  <a:cubicBezTo>
                    <a:pt x="15902" y="27447"/>
                    <a:pt x="15769" y="21018"/>
                    <a:pt x="15008" y="16415"/>
                  </a:cubicBezTo>
                  <a:lnTo>
                    <a:pt x="15008" y="16415"/>
                  </a:lnTo>
                  <a:cubicBezTo>
                    <a:pt x="13886" y="17366"/>
                    <a:pt x="12744" y="18260"/>
                    <a:pt x="11565" y="19154"/>
                  </a:cubicBezTo>
                  <a:cubicBezTo>
                    <a:pt x="11278" y="19354"/>
                    <a:pt x="10963" y="19459"/>
                    <a:pt x="10653" y="19459"/>
                  </a:cubicBezTo>
                  <a:cubicBezTo>
                    <a:pt x="10285" y="19459"/>
                    <a:pt x="9924" y="19312"/>
                    <a:pt x="9625" y="19002"/>
                  </a:cubicBezTo>
                  <a:cubicBezTo>
                    <a:pt x="9150" y="18507"/>
                    <a:pt x="9188" y="17499"/>
                    <a:pt x="9777" y="17081"/>
                  </a:cubicBezTo>
                  <a:cubicBezTo>
                    <a:pt x="10995" y="16206"/>
                    <a:pt x="12155" y="15255"/>
                    <a:pt x="13296" y="14304"/>
                  </a:cubicBezTo>
                  <a:cubicBezTo>
                    <a:pt x="13676" y="13981"/>
                    <a:pt x="14038" y="13657"/>
                    <a:pt x="14418" y="13353"/>
                  </a:cubicBezTo>
                  <a:cubicBezTo>
                    <a:pt x="14000" y="11565"/>
                    <a:pt x="13524" y="9891"/>
                    <a:pt x="13049" y="8407"/>
                  </a:cubicBezTo>
                  <a:cubicBezTo>
                    <a:pt x="12288" y="9016"/>
                    <a:pt x="11451" y="9587"/>
                    <a:pt x="10576" y="10062"/>
                  </a:cubicBezTo>
                  <a:cubicBezTo>
                    <a:pt x="10446" y="10130"/>
                    <a:pt x="10312" y="10160"/>
                    <a:pt x="10181" y="10160"/>
                  </a:cubicBezTo>
                  <a:cubicBezTo>
                    <a:pt x="9831" y="10160"/>
                    <a:pt x="9500" y="9943"/>
                    <a:pt x="9321" y="9625"/>
                  </a:cubicBezTo>
                  <a:cubicBezTo>
                    <a:pt x="9092" y="9187"/>
                    <a:pt x="9321" y="8617"/>
                    <a:pt x="9758" y="8369"/>
                  </a:cubicBezTo>
                  <a:cubicBezTo>
                    <a:pt x="9948" y="8274"/>
                    <a:pt x="10101" y="8179"/>
                    <a:pt x="10291" y="8065"/>
                  </a:cubicBezTo>
                  <a:cubicBezTo>
                    <a:pt x="10386" y="8008"/>
                    <a:pt x="10481" y="7951"/>
                    <a:pt x="10557" y="7894"/>
                  </a:cubicBezTo>
                  <a:cubicBezTo>
                    <a:pt x="10576" y="7894"/>
                    <a:pt x="10576" y="7875"/>
                    <a:pt x="10576" y="7875"/>
                  </a:cubicBezTo>
                  <a:cubicBezTo>
                    <a:pt x="10614" y="7856"/>
                    <a:pt x="10633" y="7856"/>
                    <a:pt x="10652" y="7837"/>
                  </a:cubicBezTo>
                  <a:cubicBezTo>
                    <a:pt x="11014" y="7590"/>
                    <a:pt x="11337" y="7323"/>
                    <a:pt x="11698" y="7038"/>
                  </a:cubicBezTo>
                  <a:cubicBezTo>
                    <a:pt x="11927" y="6848"/>
                    <a:pt x="12155" y="6658"/>
                    <a:pt x="12383" y="6467"/>
                  </a:cubicBezTo>
                  <a:cubicBezTo>
                    <a:pt x="10937" y="2473"/>
                    <a:pt x="9549" y="0"/>
                    <a:pt x="95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6447463" y="2953344"/>
              <a:ext cx="243100" cy="939610"/>
            </a:xfrm>
            <a:custGeom>
              <a:avLst/>
              <a:gdLst/>
              <a:ahLst/>
              <a:cxnLst/>
              <a:rect l="l" t="t" r="r" b="b"/>
              <a:pathLst>
                <a:path w="7495" h="28969" extrusionOk="0">
                  <a:moveTo>
                    <a:pt x="5782" y="0"/>
                  </a:moveTo>
                  <a:cubicBezTo>
                    <a:pt x="5706" y="0"/>
                    <a:pt x="5649" y="19"/>
                    <a:pt x="5630" y="95"/>
                  </a:cubicBezTo>
                  <a:cubicBezTo>
                    <a:pt x="5630" y="133"/>
                    <a:pt x="4565" y="4204"/>
                    <a:pt x="3633" y="11717"/>
                  </a:cubicBezTo>
                  <a:cubicBezTo>
                    <a:pt x="3614" y="11907"/>
                    <a:pt x="3595" y="12097"/>
                    <a:pt x="3557" y="12307"/>
                  </a:cubicBezTo>
                  <a:cubicBezTo>
                    <a:pt x="3443" y="13410"/>
                    <a:pt x="3310" y="14570"/>
                    <a:pt x="3177" y="15845"/>
                  </a:cubicBezTo>
                  <a:cubicBezTo>
                    <a:pt x="1274" y="13315"/>
                    <a:pt x="1465" y="11204"/>
                    <a:pt x="1465" y="11184"/>
                  </a:cubicBezTo>
                  <a:cubicBezTo>
                    <a:pt x="1465" y="11146"/>
                    <a:pt x="1427" y="11089"/>
                    <a:pt x="1370" y="11089"/>
                  </a:cubicBezTo>
                  <a:cubicBezTo>
                    <a:pt x="1313" y="11089"/>
                    <a:pt x="1255" y="11146"/>
                    <a:pt x="1255" y="11184"/>
                  </a:cubicBezTo>
                  <a:cubicBezTo>
                    <a:pt x="1255" y="11280"/>
                    <a:pt x="1065" y="13486"/>
                    <a:pt x="3177" y="16187"/>
                  </a:cubicBezTo>
                  <a:cubicBezTo>
                    <a:pt x="3043" y="17709"/>
                    <a:pt x="2891" y="19363"/>
                    <a:pt x="2796" y="21151"/>
                  </a:cubicBezTo>
                  <a:cubicBezTo>
                    <a:pt x="2758" y="21170"/>
                    <a:pt x="2739" y="21227"/>
                    <a:pt x="2739" y="21265"/>
                  </a:cubicBezTo>
                  <a:cubicBezTo>
                    <a:pt x="2739" y="21285"/>
                    <a:pt x="2758" y="21323"/>
                    <a:pt x="2777" y="21323"/>
                  </a:cubicBezTo>
                  <a:cubicBezTo>
                    <a:pt x="2758" y="21627"/>
                    <a:pt x="2739" y="21931"/>
                    <a:pt x="2739" y="22274"/>
                  </a:cubicBezTo>
                  <a:cubicBezTo>
                    <a:pt x="304" y="20295"/>
                    <a:pt x="571" y="16967"/>
                    <a:pt x="571" y="16910"/>
                  </a:cubicBezTo>
                  <a:cubicBezTo>
                    <a:pt x="571" y="16872"/>
                    <a:pt x="514" y="16815"/>
                    <a:pt x="476" y="16815"/>
                  </a:cubicBezTo>
                  <a:cubicBezTo>
                    <a:pt x="400" y="16815"/>
                    <a:pt x="361" y="16872"/>
                    <a:pt x="361" y="16910"/>
                  </a:cubicBezTo>
                  <a:cubicBezTo>
                    <a:pt x="285" y="16948"/>
                    <a:pt x="0" y="20486"/>
                    <a:pt x="2663" y="22502"/>
                  </a:cubicBezTo>
                  <a:cubicBezTo>
                    <a:pt x="2644" y="22939"/>
                    <a:pt x="2606" y="23377"/>
                    <a:pt x="2587" y="23833"/>
                  </a:cubicBezTo>
                  <a:cubicBezTo>
                    <a:pt x="2473" y="23776"/>
                    <a:pt x="2321" y="23700"/>
                    <a:pt x="2206" y="23624"/>
                  </a:cubicBezTo>
                  <a:cubicBezTo>
                    <a:pt x="2206" y="23700"/>
                    <a:pt x="2187" y="23795"/>
                    <a:pt x="2187" y="23871"/>
                  </a:cubicBezTo>
                  <a:cubicBezTo>
                    <a:pt x="2302" y="23928"/>
                    <a:pt x="2454" y="24004"/>
                    <a:pt x="2568" y="24062"/>
                  </a:cubicBezTo>
                  <a:cubicBezTo>
                    <a:pt x="2492" y="25621"/>
                    <a:pt x="2416" y="27257"/>
                    <a:pt x="2378" y="28969"/>
                  </a:cubicBezTo>
                  <a:lnTo>
                    <a:pt x="2606" y="28969"/>
                  </a:lnTo>
                  <a:cubicBezTo>
                    <a:pt x="2682" y="26192"/>
                    <a:pt x="2796" y="23605"/>
                    <a:pt x="2967" y="21246"/>
                  </a:cubicBezTo>
                  <a:cubicBezTo>
                    <a:pt x="4698" y="20676"/>
                    <a:pt x="6258" y="19497"/>
                    <a:pt x="7456" y="18279"/>
                  </a:cubicBezTo>
                  <a:cubicBezTo>
                    <a:pt x="7399" y="18260"/>
                    <a:pt x="7323" y="18222"/>
                    <a:pt x="7266" y="18184"/>
                  </a:cubicBezTo>
                  <a:cubicBezTo>
                    <a:pt x="6068" y="19363"/>
                    <a:pt x="4603" y="20467"/>
                    <a:pt x="2986" y="21037"/>
                  </a:cubicBezTo>
                  <a:cubicBezTo>
                    <a:pt x="3119" y="19306"/>
                    <a:pt x="3234" y="17690"/>
                    <a:pt x="3367" y="16206"/>
                  </a:cubicBezTo>
                  <a:cubicBezTo>
                    <a:pt x="3424" y="16187"/>
                    <a:pt x="3424" y="16111"/>
                    <a:pt x="3405" y="16092"/>
                  </a:cubicBezTo>
                  <a:cubicBezTo>
                    <a:pt x="3519" y="14741"/>
                    <a:pt x="3652" y="13467"/>
                    <a:pt x="3804" y="12326"/>
                  </a:cubicBezTo>
                  <a:cubicBezTo>
                    <a:pt x="5326" y="11451"/>
                    <a:pt x="6562" y="10005"/>
                    <a:pt x="7494" y="8693"/>
                  </a:cubicBezTo>
                  <a:cubicBezTo>
                    <a:pt x="7418" y="8674"/>
                    <a:pt x="7342" y="8655"/>
                    <a:pt x="7304" y="8617"/>
                  </a:cubicBezTo>
                  <a:cubicBezTo>
                    <a:pt x="6448" y="9853"/>
                    <a:pt x="5250" y="11204"/>
                    <a:pt x="3842" y="12097"/>
                  </a:cubicBezTo>
                  <a:cubicBezTo>
                    <a:pt x="3880" y="11983"/>
                    <a:pt x="3880" y="11831"/>
                    <a:pt x="3899" y="11717"/>
                  </a:cubicBezTo>
                  <a:cubicBezTo>
                    <a:pt x="4793" y="4223"/>
                    <a:pt x="5878" y="133"/>
                    <a:pt x="5878" y="114"/>
                  </a:cubicBezTo>
                  <a:cubicBezTo>
                    <a:pt x="5897" y="57"/>
                    <a:pt x="5839" y="19"/>
                    <a:pt x="5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47"/>
          <p:cNvGrpSpPr/>
          <p:nvPr/>
        </p:nvGrpSpPr>
        <p:grpSpPr>
          <a:xfrm rot="-1800044" flipH="1">
            <a:off x="3200710" y="3724241"/>
            <a:ext cx="528095" cy="1194230"/>
            <a:chOff x="6443012" y="2544655"/>
            <a:chExt cx="528107" cy="1194257"/>
          </a:xfrm>
        </p:grpSpPr>
        <p:sp>
          <p:nvSpPr>
            <p:cNvPr id="1194" name="Google Shape;1194;p47"/>
            <p:cNvSpPr/>
            <p:nvPr/>
          </p:nvSpPr>
          <p:spPr>
            <a:xfrm>
              <a:off x="6538014" y="2982106"/>
              <a:ext cx="211022" cy="187604"/>
            </a:xfrm>
            <a:custGeom>
              <a:avLst/>
              <a:gdLst/>
              <a:ahLst/>
              <a:cxnLst/>
              <a:rect l="l" t="t" r="r" b="b"/>
              <a:pathLst>
                <a:path w="6506" h="5784" extrusionOk="0">
                  <a:moveTo>
                    <a:pt x="1465" y="0"/>
                  </a:moveTo>
                  <a:cubicBezTo>
                    <a:pt x="943" y="0"/>
                    <a:pt x="633" y="297"/>
                    <a:pt x="457" y="682"/>
                  </a:cubicBezTo>
                  <a:cubicBezTo>
                    <a:pt x="0" y="1633"/>
                    <a:pt x="381" y="3098"/>
                    <a:pt x="1332" y="4144"/>
                  </a:cubicBezTo>
                  <a:cubicBezTo>
                    <a:pt x="2591" y="5509"/>
                    <a:pt x="4148" y="5784"/>
                    <a:pt x="5231" y="5784"/>
                  </a:cubicBezTo>
                  <a:cubicBezTo>
                    <a:pt x="5310" y="5784"/>
                    <a:pt x="5386" y="5782"/>
                    <a:pt x="5459" y="5780"/>
                  </a:cubicBezTo>
                  <a:cubicBezTo>
                    <a:pt x="6087" y="5723"/>
                    <a:pt x="6505" y="5095"/>
                    <a:pt x="6258" y="4524"/>
                  </a:cubicBezTo>
                  <a:cubicBezTo>
                    <a:pt x="6011" y="3992"/>
                    <a:pt x="5630" y="3250"/>
                    <a:pt x="4965" y="2375"/>
                  </a:cubicBezTo>
                  <a:cubicBezTo>
                    <a:pt x="4413" y="1633"/>
                    <a:pt x="3747" y="1024"/>
                    <a:pt x="2968" y="549"/>
                  </a:cubicBezTo>
                  <a:cubicBezTo>
                    <a:pt x="2335" y="157"/>
                    <a:pt x="1844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6443629" y="2750650"/>
              <a:ext cx="328242" cy="988262"/>
            </a:xfrm>
            <a:custGeom>
              <a:avLst/>
              <a:gdLst/>
              <a:ahLst/>
              <a:cxnLst/>
              <a:rect l="l" t="t" r="r" b="b"/>
              <a:pathLst>
                <a:path w="10120" h="30469" extrusionOk="0">
                  <a:moveTo>
                    <a:pt x="9929" y="1"/>
                  </a:moveTo>
                  <a:cubicBezTo>
                    <a:pt x="9853" y="1"/>
                    <a:pt x="9796" y="39"/>
                    <a:pt x="9796" y="115"/>
                  </a:cubicBezTo>
                  <a:cubicBezTo>
                    <a:pt x="9796" y="191"/>
                    <a:pt x="9872" y="6277"/>
                    <a:pt x="8712" y="13030"/>
                  </a:cubicBezTo>
                  <a:cubicBezTo>
                    <a:pt x="8027" y="16986"/>
                    <a:pt x="7076" y="20372"/>
                    <a:pt x="5839" y="23111"/>
                  </a:cubicBezTo>
                  <a:cubicBezTo>
                    <a:pt x="4318" y="26535"/>
                    <a:pt x="2378" y="28931"/>
                    <a:pt x="76" y="30263"/>
                  </a:cubicBezTo>
                  <a:cubicBezTo>
                    <a:pt x="38" y="30301"/>
                    <a:pt x="0" y="30358"/>
                    <a:pt x="38" y="30415"/>
                  </a:cubicBezTo>
                  <a:cubicBezTo>
                    <a:pt x="78" y="30442"/>
                    <a:pt x="119" y="30469"/>
                    <a:pt x="152" y="30469"/>
                  </a:cubicBezTo>
                  <a:cubicBezTo>
                    <a:pt x="166" y="30469"/>
                    <a:pt x="179" y="30464"/>
                    <a:pt x="190" y="30453"/>
                  </a:cubicBezTo>
                  <a:cubicBezTo>
                    <a:pt x="2549" y="29102"/>
                    <a:pt x="4508" y="26649"/>
                    <a:pt x="6049" y="23187"/>
                  </a:cubicBezTo>
                  <a:cubicBezTo>
                    <a:pt x="7285" y="20429"/>
                    <a:pt x="8255" y="17005"/>
                    <a:pt x="8940" y="13030"/>
                  </a:cubicBezTo>
                  <a:cubicBezTo>
                    <a:pt x="10119" y="6277"/>
                    <a:pt x="10043" y="153"/>
                    <a:pt x="10043" y="96"/>
                  </a:cubicBezTo>
                  <a:cubicBezTo>
                    <a:pt x="10043" y="20"/>
                    <a:pt x="9986" y="1"/>
                    <a:pt x="9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6641028" y="2544655"/>
              <a:ext cx="154261" cy="208492"/>
            </a:xfrm>
            <a:custGeom>
              <a:avLst/>
              <a:gdLst/>
              <a:ahLst/>
              <a:cxnLst/>
              <a:rect l="l" t="t" r="r" b="b"/>
              <a:pathLst>
                <a:path w="4756" h="6428" extrusionOk="0">
                  <a:moveTo>
                    <a:pt x="2444" y="0"/>
                  </a:moveTo>
                  <a:cubicBezTo>
                    <a:pt x="2240" y="0"/>
                    <a:pt x="2038" y="36"/>
                    <a:pt x="1846" y="94"/>
                  </a:cubicBezTo>
                  <a:cubicBezTo>
                    <a:pt x="724" y="436"/>
                    <a:pt x="1" y="1558"/>
                    <a:pt x="134" y="2719"/>
                  </a:cubicBezTo>
                  <a:cubicBezTo>
                    <a:pt x="381" y="5362"/>
                    <a:pt x="3843" y="6428"/>
                    <a:pt x="3843" y="6428"/>
                  </a:cubicBezTo>
                  <a:cubicBezTo>
                    <a:pt x="3843" y="6428"/>
                    <a:pt x="4528" y="5762"/>
                    <a:pt x="4699" y="3765"/>
                  </a:cubicBezTo>
                  <a:cubicBezTo>
                    <a:pt x="4756" y="2909"/>
                    <a:pt x="4604" y="2053"/>
                    <a:pt x="4185" y="1292"/>
                  </a:cubicBezTo>
                  <a:cubicBezTo>
                    <a:pt x="3674" y="312"/>
                    <a:pt x="3046" y="0"/>
                    <a:pt x="2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6562697" y="2768781"/>
              <a:ext cx="204827" cy="159580"/>
            </a:xfrm>
            <a:custGeom>
              <a:avLst/>
              <a:gdLst/>
              <a:ahLst/>
              <a:cxnLst/>
              <a:rect l="l" t="t" r="r" b="b"/>
              <a:pathLst>
                <a:path w="6315" h="4920" extrusionOk="0">
                  <a:moveTo>
                    <a:pt x="2166" y="0"/>
                  </a:moveTo>
                  <a:cubicBezTo>
                    <a:pt x="1492" y="0"/>
                    <a:pt x="1022" y="335"/>
                    <a:pt x="704" y="754"/>
                  </a:cubicBezTo>
                  <a:cubicBezTo>
                    <a:pt x="0" y="1705"/>
                    <a:pt x="95" y="3017"/>
                    <a:pt x="894" y="3835"/>
                  </a:cubicBezTo>
                  <a:cubicBezTo>
                    <a:pt x="1718" y="4684"/>
                    <a:pt x="2856" y="4920"/>
                    <a:pt x="3864" y="4920"/>
                  </a:cubicBezTo>
                  <a:cubicBezTo>
                    <a:pt x="5114" y="4920"/>
                    <a:pt x="6163" y="4558"/>
                    <a:pt x="6163" y="4558"/>
                  </a:cubicBezTo>
                  <a:cubicBezTo>
                    <a:pt x="6163" y="4558"/>
                    <a:pt x="6315" y="3607"/>
                    <a:pt x="5231" y="1914"/>
                  </a:cubicBezTo>
                  <a:cubicBezTo>
                    <a:pt x="4755" y="1210"/>
                    <a:pt x="4109" y="640"/>
                    <a:pt x="3329" y="278"/>
                  </a:cubicBezTo>
                  <a:cubicBezTo>
                    <a:pt x="2887" y="83"/>
                    <a:pt x="2501" y="0"/>
                    <a:pt x="2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6443012" y="3261631"/>
              <a:ext cx="257891" cy="144693"/>
            </a:xfrm>
            <a:custGeom>
              <a:avLst/>
              <a:gdLst/>
              <a:ahLst/>
              <a:cxnLst/>
              <a:rect l="l" t="t" r="r" b="b"/>
              <a:pathLst>
                <a:path w="7951" h="4461" extrusionOk="0">
                  <a:moveTo>
                    <a:pt x="3461" y="0"/>
                  </a:moveTo>
                  <a:cubicBezTo>
                    <a:pt x="2934" y="0"/>
                    <a:pt x="2415" y="67"/>
                    <a:pt x="1921" y="205"/>
                  </a:cubicBezTo>
                  <a:cubicBezTo>
                    <a:pt x="285" y="642"/>
                    <a:pt x="0" y="1498"/>
                    <a:pt x="152" y="2297"/>
                  </a:cubicBezTo>
                  <a:cubicBezTo>
                    <a:pt x="380" y="3458"/>
                    <a:pt x="1598" y="4371"/>
                    <a:pt x="2967" y="4447"/>
                  </a:cubicBezTo>
                  <a:cubicBezTo>
                    <a:pt x="3086" y="4456"/>
                    <a:pt x="3203" y="4460"/>
                    <a:pt x="3319" y="4460"/>
                  </a:cubicBezTo>
                  <a:cubicBezTo>
                    <a:pt x="6277" y="4460"/>
                    <a:pt x="7951" y="1517"/>
                    <a:pt x="7951" y="1517"/>
                  </a:cubicBezTo>
                  <a:cubicBezTo>
                    <a:pt x="7951" y="1517"/>
                    <a:pt x="7247" y="700"/>
                    <a:pt x="4926" y="167"/>
                  </a:cubicBezTo>
                  <a:cubicBezTo>
                    <a:pt x="4442" y="57"/>
                    <a:pt x="3948" y="0"/>
                    <a:pt x="3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6756399" y="2678190"/>
              <a:ext cx="187572" cy="182966"/>
            </a:xfrm>
            <a:custGeom>
              <a:avLst/>
              <a:gdLst/>
              <a:ahLst/>
              <a:cxnLst/>
              <a:rect l="l" t="t" r="r" b="b"/>
              <a:pathLst>
                <a:path w="5783" h="5641" extrusionOk="0">
                  <a:moveTo>
                    <a:pt x="3568" y="1"/>
                  </a:moveTo>
                  <a:cubicBezTo>
                    <a:pt x="3115" y="1"/>
                    <a:pt x="2586" y="196"/>
                    <a:pt x="1979" y="713"/>
                  </a:cubicBezTo>
                  <a:cubicBezTo>
                    <a:pt x="1332" y="1284"/>
                    <a:pt x="857" y="2025"/>
                    <a:pt x="609" y="2862"/>
                  </a:cubicBezTo>
                  <a:cubicBezTo>
                    <a:pt x="1" y="4783"/>
                    <a:pt x="400" y="5639"/>
                    <a:pt x="400" y="5639"/>
                  </a:cubicBezTo>
                  <a:cubicBezTo>
                    <a:pt x="400" y="5639"/>
                    <a:pt x="437" y="5641"/>
                    <a:pt x="504" y="5641"/>
                  </a:cubicBezTo>
                  <a:cubicBezTo>
                    <a:pt x="1104" y="5641"/>
                    <a:pt x="4139" y="5533"/>
                    <a:pt x="5250" y="3395"/>
                  </a:cubicBezTo>
                  <a:cubicBezTo>
                    <a:pt x="5783" y="2349"/>
                    <a:pt x="5555" y="1074"/>
                    <a:pt x="4623" y="390"/>
                  </a:cubicBezTo>
                  <a:cubicBezTo>
                    <a:pt x="4332" y="163"/>
                    <a:pt x="3982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7"/>
            <p:cNvSpPr/>
            <p:nvPr/>
          </p:nvSpPr>
          <p:spPr>
            <a:xfrm>
              <a:off x="6745306" y="2904035"/>
              <a:ext cx="225812" cy="181052"/>
            </a:xfrm>
            <a:custGeom>
              <a:avLst/>
              <a:gdLst/>
              <a:ahLst/>
              <a:cxnLst/>
              <a:rect l="l" t="t" r="r" b="b"/>
              <a:pathLst>
                <a:path w="6962" h="5582" extrusionOk="0">
                  <a:moveTo>
                    <a:pt x="5582" y="0"/>
                  </a:moveTo>
                  <a:cubicBezTo>
                    <a:pt x="5211" y="0"/>
                    <a:pt x="4725" y="135"/>
                    <a:pt x="4090" y="464"/>
                  </a:cubicBezTo>
                  <a:cubicBezTo>
                    <a:pt x="3291" y="883"/>
                    <a:pt x="2549" y="1453"/>
                    <a:pt x="1959" y="2176"/>
                  </a:cubicBezTo>
                  <a:cubicBezTo>
                    <a:pt x="171" y="4211"/>
                    <a:pt x="0" y="5315"/>
                    <a:pt x="0" y="5315"/>
                  </a:cubicBezTo>
                  <a:cubicBezTo>
                    <a:pt x="0" y="5315"/>
                    <a:pt x="717" y="5581"/>
                    <a:pt x="1735" y="5581"/>
                  </a:cubicBezTo>
                  <a:cubicBezTo>
                    <a:pt x="2789" y="5581"/>
                    <a:pt x="4164" y="5296"/>
                    <a:pt x="5402" y="4135"/>
                  </a:cubicBezTo>
                  <a:cubicBezTo>
                    <a:pt x="6448" y="3165"/>
                    <a:pt x="6962" y="1739"/>
                    <a:pt x="6620" y="750"/>
                  </a:cubicBezTo>
                  <a:cubicBezTo>
                    <a:pt x="6458" y="322"/>
                    <a:pt x="6156" y="0"/>
                    <a:pt x="5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7"/>
            <p:cNvSpPr/>
            <p:nvPr/>
          </p:nvSpPr>
          <p:spPr>
            <a:xfrm>
              <a:off x="6695940" y="3148303"/>
              <a:ext cx="209173" cy="158348"/>
            </a:xfrm>
            <a:custGeom>
              <a:avLst/>
              <a:gdLst/>
              <a:ahLst/>
              <a:cxnLst/>
              <a:rect l="l" t="t" r="r" b="b"/>
              <a:pathLst>
                <a:path w="6449" h="4882" extrusionOk="0">
                  <a:moveTo>
                    <a:pt x="4346" y="0"/>
                  </a:moveTo>
                  <a:cubicBezTo>
                    <a:pt x="4022" y="0"/>
                    <a:pt x="3647" y="76"/>
                    <a:pt x="3215" y="256"/>
                  </a:cubicBezTo>
                  <a:cubicBezTo>
                    <a:pt x="2397" y="580"/>
                    <a:pt x="1712" y="1131"/>
                    <a:pt x="1199" y="1835"/>
                  </a:cubicBezTo>
                  <a:cubicBezTo>
                    <a:pt x="1" y="3452"/>
                    <a:pt x="96" y="4441"/>
                    <a:pt x="96" y="4441"/>
                  </a:cubicBezTo>
                  <a:cubicBezTo>
                    <a:pt x="96" y="4441"/>
                    <a:pt x="1236" y="4881"/>
                    <a:pt x="2575" y="4881"/>
                  </a:cubicBezTo>
                  <a:cubicBezTo>
                    <a:pt x="3531" y="4881"/>
                    <a:pt x="4587" y="4657"/>
                    <a:pt x="5403" y="3889"/>
                  </a:cubicBezTo>
                  <a:cubicBezTo>
                    <a:pt x="6258" y="3071"/>
                    <a:pt x="6449" y="1778"/>
                    <a:pt x="5802" y="789"/>
                  </a:cubicBezTo>
                  <a:cubicBezTo>
                    <a:pt x="5515" y="359"/>
                    <a:pt x="5050" y="0"/>
                    <a:pt x="4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6602787" y="3413362"/>
              <a:ext cx="251112" cy="172360"/>
            </a:xfrm>
            <a:custGeom>
              <a:avLst/>
              <a:gdLst/>
              <a:ahLst/>
              <a:cxnLst/>
              <a:rect l="l" t="t" r="r" b="b"/>
              <a:pathLst>
                <a:path w="7742" h="5314" extrusionOk="0">
                  <a:moveTo>
                    <a:pt x="5862" y="0"/>
                  </a:moveTo>
                  <a:cubicBezTo>
                    <a:pt x="5562" y="0"/>
                    <a:pt x="5209" y="51"/>
                    <a:pt x="4794" y="168"/>
                  </a:cubicBezTo>
                  <a:cubicBezTo>
                    <a:pt x="3824" y="434"/>
                    <a:pt x="2873" y="986"/>
                    <a:pt x="2093" y="1728"/>
                  </a:cubicBezTo>
                  <a:cubicBezTo>
                    <a:pt x="229" y="3440"/>
                    <a:pt x="0" y="4505"/>
                    <a:pt x="0" y="4505"/>
                  </a:cubicBezTo>
                  <a:cubicBezTo>
                    <a:pt x="0" y="4505"/>
                    <a:pt x="1376" y="5314"/>
                    <a:pt x="3101" y="5314"/>
                  </a:cubicBezTo>
                  <a:cubicBezTo>
                    <a:pt x="3981" y="5314"/>
                    <a:pt x="4952" y="5103"/>
                    <a:pt x="5878" y="4467"/>
                  </a:cubicBezTo>
                  <a:cubicBezTo>
                    <a:pt x="7076" y="3630"/>
                    <a:pt x="7742" y="2203"/>
                    <a:pt x="7400" y="1062"/>
                  </a:cubicBezTo>
                  <a:cubicBezTo>
                    <a:pt x="7213" y="488"/>
                    <a:pt x="6788" y="0"/>
                    <a:pt x="5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lvl="0"/>
            <a:r>
              <a:rPr lang="ru-RU" sz="3200" dirty="0"/>
              <a:t>Список психологических потребностей</a:t>
            </a:r>
            <a:endParaRPr sz="3200" dirty="0"/>
          </a:p>
        </p:txBody>
      </p:sp>
      <p:sp>
        <p:nvSpPr>
          <p:cNvPr id="1056" name="Google Shape;1056;p47"/>
          <p:cNvSpPr txBox="1">
            <a:spLocks noGrp="1"/>
          </p:cNvSpPr>
          <p:nvPr>
            <p:ph type="subTitle" idx="1"/>
          </p:nvPr>
        </p:nvSpPr>
        <p:spPr>
          <a:xfrm>
            <a:off x="4317217" y="1366463"/>
            <a:ext cx="4549381" cy="359606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уверенность в себе и самосознание</a:t>
            </a:r>
            <a:r>
              <a:rPr lang="ru-RU" sz="2000" dirty="0" smtClean="0"/>
              <a:t>,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ясность </a:t>
            </a:r>
            <a:r>
              <a:rPr lang="ru-RU" sz="2000" dirty="0"/>
              <a:t>и направленность, </a:t>
            </a:r>
            <a:endParaRPr lang="ru-RU" sz="2000" dirty="0" smtClean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эмоциональная </a:t>
            </a:r>
            <a:r>
              <a:rPr lang="ru-RU" sz="2000" dirty="0"/>
              <a:t>безопасность</a:t>
            </a:r>
            <a:r>
              <a:rPr lang="ru-RU" sz="2000" dirty="0" smtClean="0"/>
              <a:t>,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развлечение и отдых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sz="2000" dirty="0"/>
          </a:p>
        </p:txBody>
      </p:sp>
      <p:grpSp>
        <p:nvGrpSpPr>
          <p:cNvPr id="1096" name="Google Shape;1096;p47"/>
          <p:cNvGrpSpPr/>
          <p:nvPr/>
        </p:nvGrpSpPr>
        <p:grpSpPr>
          <a:xfrm rot="-180243">
            <a:off x="793377" y="1533218"/>
            <a:ext cx="3055036" cy="3361952"/>
            <a:chOff x="1831095" y="1501481"/>
            <a:chExt cx="2242200" cy="3240000"/>
          </a:xfrm>
        </p:grpSpPr>
        <p:sp>
          <p:nvSpPr>
            <p:cNvPr id="1097" name="Google Shape;1097;p47"/>
            <p:cNvSpPr/>
            <p:nvPr/>
          </p:nvSpPr>
          <p:spPr>
            <a:xfrm rot="21598620">
              <a:off x="1831095" y="1501481"/>
              <a:ext cx="2242200" cy="324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7"/>
            <p:cNvSpPr/>
            <p:nvPr/>
          </p:nvSpPr>
          <p:spPr>
            <a:xfrm rot="21566431">
              <a:off x="1991145" y="1681481"/>
              <a:ext cx="1922100" cy="288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2" name="Google Shape;1192;p47"/>
          <p:cNvSpPr/>
          <p:nvPr/>
        </p:nvSpPr>
        <p:spPr>
          <a:xfrm>
            <a:off x="1199840" y="4426575"/>
            <a:ext cx="233654" cy="219112"/>
          </a:xfrm>
          <a:custGeom>
            <a:avLst/>
            <a:gdLst/>
            <a:ahLst/>
            <a:cxnLst/>
            <a:rect l="l" t="t" r="r" b="b"/>
            <a:pathLst>
              <a:path w="5500" h="5158" extrusionOk="0">
                <a:moveTo>
                  <a:pt x="1311" y="0"/>
                </a:moveTo>
                <a:cubicBezTo>
                  <a:pt x="659" y="0"/>
                  <a:pt x="130" y="622"/>
                  <a:pt x="76" y="1163"/>
                </a:cubicBezTo>
                <a:cubicBezTo>
                  <a:pt x="0" y="1772"/>
                  <a:pt x="666" y="2875"/>
                  <a:pt x="1141" y="3579"/>
                </a:cubicBezTo>
                <a:cubicBezTo>
                  <a:pt x="1465" y="4092"/>
                  <a:pt x="1712" y="4606"/>
                  <a:pt x="1845" y="5157"/>
                </a:cubicBezTo>
                <a:cubicBezTo>
                  <a:pt x="1845" y="5157"/>
                  <a:pt x="4090" y="4568"/>
                  <a:pt x="4907" y="2951"/>
                </a:cubicBezTo>
                <a:cubicBezTo>
                  <a:pt x="5499" y="1808"/>
                  <a:pt x="5175" y="984"/>
                  <a:pt x="4214" y="984"/>
                </a:cubicBezTo>
                <a:cubicBezTo>
                  <a:pt x="3848" y="984"/>
                  <a:pt x="3389" y="1104"/>
                  <a:pt x="2853" y="1372"/>
                </a:cubicBezTo>
                <a:cubicBezTo>
                  <a:pt x="2370" y="356"/>
                  <a:pt x="1805" y="0"/>
                  <a:pt x="13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451"/>
          <a:stretch/>
        </p:blipFill>
        <p:spPr>
          <a:xfrm rot="21400790">
            <a:off x="1046469" y="1819221"/>
            <a:ext cx="2548852" cy="2814899"/>
          </a:xfrm>
          <a:prstGeom prst="rect">
            <a:avLst/>
          </a:prstGeom>
        </p:spPr>
      </p:pic>
      <p:sp>
        <p:nvSpPr>
          <p:cNvPr id="1191" name="Google Shape;1191;p47"/>
          <p:cNvSpPr/>
          <p:nvPr/>
        </p:nvSpPr>
        <p:spPr>
          <a:xfrm flipH="1">
            <a:off x="739848" y="1597284"/>
            <a:ext cx="459992" cy="431402"/>
          </a:xfrm>
          <a:custGeom>
            <a:avLst/>
            <a:gdLst/>
            <a:ahLst/>
            <a:cxnLst/>
            <a:rect l="l" t="t" r="r" b="b"/>
            <a:pathLst>
              <a:path w="5500" h="5158" extrusionOk="0">
                <a:moveTo>
                  <a:pt x="1311" y="0"/>
                </a:moveTo>
                <a:cubicBezTo>
                  <a:pt x="659" y="0"/>
                  <a:pt x="130" y="622"/>
                  <a:pt x="76" y="1163"/>
                </a:cubicBezTo>
                <a:cubicBezTo>
                  <a:pt x="0" y="1772"/>
                  <a:pt x="666" y="2875"/>
                  <a:pt x="1141" y="3579"/>
                </a:cubicBezTo>
                <a:cubicBezTo>
                  <a:pt x="1465" y="4092"/>
                  <a:pt x="1712" y="4606"/>
                  <a:pt x="1845" y="5157"/>
                </a:cubicBezTo>
                <a:cubicBezTo>
                  <a:pt x="1845" y="5157"/>
                  <a:pt x="4090" y="4568"/>
                  <a:pt x="4907" y="2951"/>
                </a:cubicBezTo>
                <a:cubicBezTo>
                  <a:pt x="5499" y="1808"/>
                  <a:pt x="5175" y="984"/>
                  <a:pt x="4214" y="984"/>
                </a:cubicBezTo>
                <a:cubicBezTo>
                  <a:pt x="3848" y="984"/>
                  <a:pt x="3389" y="1104"/>
                  <a:pt x="2853" y="1372"/>
                </a:cubicBezTo>
                <a:cubicBezTo>
                  <a:pt x="2370" y="356"/>
                  <a:pt x="1805" y="0"/>
                  <a:pt x="13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03" name="Google Shape;1203;p47"/>
          <p:cNvGrpSpPr/>
          <p:nvPr/>
        </p:nvGrpSpPr>
        <p:grpSpPr>
          <a:xfrm>
            <a:off x="3766187" y="3544412"/>
            <a:ext cx="515781" cy="1059911"/>
            <a:chOff x="6248662" y="2683412"/>
            <a:chExt cx="515781" cy="1059911"/>
          </a:xfrm>
        </p:grpSpPr>
        <p:sp>
          <p:nvSpPr>
            <p:cNvPr id="1204" name="Google Shape;1204;p47"/>
            <p:cNvSpPr/>
            <p:nvPr/>
          </p:nvSpPr>
          <p:spPr>
            <a:xfrm>
              <a:off x="6248662" y="2683412"/>
              <a:ext cx="515781" cy="1059911"/>
            </a:xfrm>
            <a:custGeom>
              <a:avLst/>
              <a:gdLst/>
              <a:ahLst/>
              <a:cxnLst/>
              <a:rect l="l" t="t" r="r" b="b"/>
              <a:pathLst>
                <a:path w="15902" h="32678" extrusionOk="0">
                  <a:moveTo>
                    <a:pt x="9549" y="0"/>
                  </a:moveTo>
                  <a:cubicBezTo>
                    <a:pt x="1922" y="12706"/>
                    <a:pt x="0" y="23567"/>
                    <a:pt x="191" y="32678"/>
                  </a:cubicBezTo>
                  <a:lnTo>
                    <a:pt x="14723" y="32678"/>
                  </a:lnTo>
                  <a:lnTo>
                    <a:pt x="14723" y="32621"/>
                  </a:lnTo>
                  <a:cubicBezTo>
                    <a:pt x="15902" y="27447"/>
                    <a:pt x="15769" y="21018"/>
                    <a:pt x="15008" y="16415"/>
                  </a:cubicBezTo>
                  <a:lnTo>
                    <a:pt x="15008" y="16415"/>
                  </a:lnTo>
                  <a:cubicBezTo>
                    <a:pt x="13886" y="17366"/>
                    <a:pt x="12744" y="18260"/>
                    <a:pt x="11565" y="19154"/>
                  </a:cubicBezTo>
                  <a:cubicBezTo>
                    <a:pt x="11278" y="19354"/>
                    <a:pt x="10963" y="19459"/>
                    <a:pt x="10653" y="19459"/>
                  </a:cubicBezTo>
                  <a:cubicBezTo>
                    <a:pt x="10285" y="19459"/>
                    <a:pt x="9924" y="19312"/>
                    <a:pt x="9625" y="19002"/>
                  </a:cubicBezTo>
                  <a:cubicBezTo>
                    <a:pt x="9150" y="18507"/>
                    <a:pt x="9188" y="17499"/>
                    <a:pt x="9777" y="17081"/>
                  </a:cubicBezTo>
                  <a:cubicBezTo>
                    <a:pt x="10995" y="16206"/>
                    <a:pt x="12155" y="15255"/>
                    <a:pt x="13296" y="14304"/>
                  </a:cubicBezTo>
                  <a:cubicBezTo>
                    <a:pt x="13676" y="13981"/>
                    <a:pt x="14038" y="13657"/>
                    <a:pt x="14418" y="13353"/>
                  </a:cubicBezTo>
                  <a:cubicBezTo>
                    <a:pt x="14000" y="11565"/>
                    <a:pt x="13524" y="9891"/>
                    <a:pt x="13049" y="8407"/>
                  </a:cubicBezTo>
                  <a:cubicBezTo>
                    <a:pt x="12288" y="9016"/>
                    <a:pt x="11451" y="9587"/>
                    <a:pt x="10576" y="10062"/>
                  </a:cubicBezTo>
                  <a:cubicBezTo>
                    <a:pt x="10446" y="10130"/>
                    <a:pt x="10312" y="10160"/>
                    <a:pt x="10181" y="10160"/>
                  </a:cubicBezTo>
                  <a:cubicBezTo>
                    <a:pt x="9831" y="10160"/>
                    <a:pt x="9500" y="9943"/>
                    <a:pt x="9321" y="9625"/>
                  </a:cubicBezTo>
                  <a:cubicBezTo>
                    <a:pt x="9092" y="9187"/>
                    <a:pt x="9321" y="8617"/>
                    <a:pt x="9758" y="8369"/>
                  </a:cubicBezTo>
                  <a:cubicBezTo>
                    <a:pt x="9948" y="8274"/>
                    <a:pt x="10101" y="8179"/>
                    <a:pt x="10291" y="8065"/>
                  </a:cubicBezTo>
                  <a:cubicBezTo>
                    <a:pt x="10386" y="8008"/>
                    <a:pt x="10481" y="7951"/>
                    <a:pt x="10557" y="7894"/>
                  </a:cubicBezTo>
                  <a:cubicBezTo>
                    <a:pt x="10576" y="7894"/>
                    <a:pt x="10576" y="7875"/>
                    <a:pt x="10576" y="7875"/>
                  </a:cubicBezTo>
                  <a:cubicBezTo>
                    <a:pt x="10614" y="7856"/>
                    <a:pt x="10633" y="7856"/>
                    <a:pt x="10652" y="7837"/>
                  </a:cubicBezTo>
                  <a:cubicBezTo>
                    <a:pt x="11014" y="7590"/>
                    <a:pt x="11337" y="7323"/>
                    <a:pt x="11698" y="7038"/>
                  </a:cubicBezTo>
                  <a:cubicBezTo>
                    <a:pt x="11927" y="6848"/>
                    <a:pt x="12155" y="6658"/>
                    <a:pt x="12383" y="6467"/>
                  </a:cubicBezTo>
                  <a:cubicBezTo>
                    <a:pt x="10937" y="2473"/>
                    <a:pt x="9549" y="0"/>
                    <a:pt x="95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6325176" y="2801865"/>
              <a:ext cx="243100" cy="939610"/>
            </a:xfrm>
            <a:custGeom>
              <a:avLst/>
              <a:gdLst/>
              <a:ahLst/>
              <a:cxnLst/>
              <a:rect l="l" t="t" r="r" b="b"/>
              <a:pathLst>
                <a:path w="7495" h="28969" extrusionOk="0">
                  <a:moveTo>
                    <a:pt x="5782" y="0"/>
                  </a:moveTo>
                  <a:cubicBezTo>
                    <a:pt x="5706" y="0"/>
                    <a:pt x="5649" y="19"/>
                    <a:pt x="5630" y="95"/>
                  </a:cubicBezTo>
                  <a:cubicBezTo>
                    <a:pt x="5630" y="133"/>
                    <a:pt x="4565" y="4204"/>
                    <a:pt x="3633" y="11717"/>
                  </a:cubicBezTo>
                  <a:cubicBezTo>
                    <a:pt x="3614" y="11907"/>
                    <a:pt x="3595" y="12097"/>
                    <a:pt x="3557" y="12307"/>
                  </a:cubicBezTo>
                  <a:cubicBezTo>
                    <a:pt x="3443" y="13410"/>
                    <a:pt x="3310" y="14570"/>
                    <a:pt x="3177" y="15845"/>
                  </a:cubicBezTo>
                  <a:cubicBezTo>
                    <a:pt x="1274" y="13315"/>
                    <a:pt x="1465" y="11204"/>
                    <a:pt x="1465" y="11184"/>
                  </a:cubicBezTo>
                  <a:cubicBezTo>
                    <a:pt x="1465" y="11146"/>
                    <a:pt x="1427" y="11089"/>
                    <a:pt x="1370" y="11089"/>
                  </a:cubicBezTo>
                  <a:cubicBezTo>
                    <a:pt x="1313" y="11089"/>
                    <a:pt x="1255" y="11146"/>
                    <a:pt x="1255" y="11184"/>
                  </a:cubicBezTo>
                  <a:cubicBezTo>
                    <a:pt x="1255" y="11280"/>
                    <a:pt x="1065" y="13486"/>
                    <a:pt x="3177" y="16187"/>
                  </a:cubicBezTo>
                  <a:cubicBezTo>
                    <a:pt x="3043" y="17709"/>
                    <a:pt x="2891" y="19363"/>
                    <a:pt x="2796" y="21151"/>
                  </a:cubicBezTo>
                  <a:cubicBezTo>
                    <a:pt x="2758" y="21170"/>
                    <a:pt x="2739" y="21227"/>
                    <a:pt x="2739" y="21265"/>
                  </a:cubicBezTo>
                  <a:cubicBezTo>
                    <a:pt x="2739" y="21285"/>
                    <a:pt x="2758" y="21323"/>
                    <a:pt x="2777" y="21323"/>
                  </a:cubicBezTo>
                  <a:cubicBezTo>
                    <a:pt x="2758" y="21627"/>
                    <a:pt x="2739" y="21931"/>
                    <a:pt x="2739" y="22274"/>
                  </a:cubicBezTo>
                  <a:cubicBezTo>
                    <a:pt x="304" y="20295"/>
                    <a:pt x="571" y="16967"/>
                    <a:pt x="571" y="16910"/>
                  </a:cubicBezTo>
                  <a:cubicBezTo>
                    <a:pt x="571" y="16872"/>
                    <a:pt x="514" y="16815"/>
                    <a:pt x="476" y="16815"/>
                  </a:cubicBezTo>
                  <a:cubicBezTo>
                    <a:pt x="400" y="16815"/>
                    <a:pt x="361" y="16872"/>
                    <a:pt x="361" y="16910"/>
                  </a:cubicBezTo>
                  <a:cubicBezTo>
                    <a:pt x="285" y="16948"/>
                    <a:pt x="0" y="20486"/>
                    <a:pt x="2663" y="22502"/>
                  </a:cubicBezTo>
                  <a:cubicBezTo>
                    <a:pt x="2644" y="22939"/>
                    <a:pt x="2606" y="23377"/>
                    <a:pt x="2587" y="23833"/>
                  </a:cubicBezTo>
                  <a:cubicBezTo>
                    <a:pt x="2473" y="23776"/>
                    <a:pt x="2321" y="23700"/>
                    <a:pt x="2206" y="23624"/>
                  </a:cubicBezTo>
                  <a:cubicBezTo>
                    <a:pt x="2206" y="23700"/>
                    <a:pt x="2187" y="23795"/>
                    <a:pt x="2187" y="23871"/>
                  </a:cubicBezTo>
                  <a:cubicBezTo>
                    <a:pt x="2302" y="23928"/>
                    <a:pt x="2454" y="24004"/>
                    <a:pt x="2568" y="24062"/>
                  </a:cubicBezTo>
                  <a:cubicBezTo>
                    <a:pt x="2492" y="25621"/>
                    <a:pt x="2416" y="27257"/>
                    <a:pt x="2378" y="28969"/>
                  </a:cubicBezTo>
                  <a:lnTo>
                    <a:pt x="2606" y="28969"/>
                  </a:lnTo>
                  <a:cubicBezTo>
                    <a:pt x="2682" y="26192"/>
                    <a:pt x="2796" y="23605"/>
                    <a:pt x="2967" y="21246"/>
                  </a:cubicBezTo>
                  <a:cubicBezTo>
                    <a:pt x="4698" y="20676"/>
                    <a:pt x="6258" y="19497"/>
                    <a:pt x="7456" y="18279"/>
                  </a:cubicBezTo>
                  <a:cubicBezTo>
                    <a:pt x="7399" y="18260"/>
                    <a:pt x="7323" y="18222"/>
                    <a:pt x="7266" y="18184"/>
                  </a:cubicBezTo>
                  <a:cubicBezTo>
                    <a:pt x="6068" y="19363"/>
                    <a:pt x="4603" y="20467"/>
                    <a:pt x="2986" y="21037"/>
                  </a:cubicBezTo>
                  <a:cubicBezTo>
                    <a:pt x="3119" y="19306"/>
                    <a:pt x="3234" y="17690"/>
                    <a:pt x="3367" y="16206"/>
                  </a:cubicBezTo>
                  <a:cubicBezTo>
                    <a:pt x="3424" y="16187"/>
                    <a:pt x="3424" y="16111"/>
                    <a:pt x="3405" y="16092"/>
                  </a:cubicBezTo>
                  <a:cubicBezTo>
                    <a:pt x="3519" y="14741"/>
                    <a:pt x="3652" y="13467"/>
                    <a:pt x="3804" y="12326"/>
                  </a:cubicBezTo>
                  <a:cubicBezTo>
                    <a:pt x="5326" y="11451"/>
                    <a:pt x="6562" y="10005"/>
                    <a:pt x="7494" y="8693"/>
                  </a:cubicBezTo>
                  <a:cubicBezTo>
                    <a:pt x="7418" y="8674"/>
                    <a:pt x="7342" y="8655"/>
                    <a:pt x="7304" y="8617"/>
                  </a:cubicBezTo>
                  <a:cubicBezTo>
                    <a:pt x="6448" y="9853"/>
                    <a:pt x="5250" y="11204"/>
                    <a:pt x="3842" y="12097"/>
                  </a:cubicBezTo>
                  <a:cubicBezTo>
                    <a:pt x="3880" y="11983"/>
                    <a:pt x="3880" y="11831"/>
                    <a:pt x="3899" y="11717"/>
                  </a:cubicBezTo>
                  <a:cubicBezTo>
                    <a:pt x="4793" y="4223"/>
                    <a:pt x="5878" y="133"/>
                    <a:pt x="5878" y="114"/>
                  </a:cubicBezTo>
                  <a:cubicBezTo>
                    <a:pt x="5897" y="57"/>
                    <a:pt x="5839" y="19"/>
                    <a:pt x="5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p47"/>
          <p:cNvGrpSpPr/>
          <p:nvPr/>
        </p:nvGrpSpPr>
        <p:grpSpPr>
          <a:xfrm rot="-1800044" flipH="1">
            <a:off x="3368390" y="3638414"/>
            <a:ext cx="528095" cy="1194230"/>
            <a:chOff x="6443012" y="2544655"/>
            <a:chExt cx="528107" cy="1194257"/>
          </a:xfrm>
        </p:grpSpPr>
        <p:sp>
          <p:nvSpPr>
            <p:cNvPr id="1194" name="Google Shape;1194;p47"/>
            <p:cNvSpPr/>
            <p:nvPr/>
          </p:nvSpPr>
          <p:spPr>
            <a:xfrm>
              <a:off x="6538014" y="2982106"/>
              <a:ext cx="211022" cy="187604"/>
            </a:xfrm>
            <a:custGeom>
              <a:avLst/>
              <a:gdLst/>
              <a:ahLst/>
              <a:cxnLst/>
              <a:rect l="l" t="t" r="r" b="b"/>
              <a:pathLst>
                <a:path w="6506" h="5784" extrusionOk="0">
                  <a:moveTo>
                    <a:pt x="1465" y="0"/>
                  </a:moveTo>
                  <a:cubicBezTo>
                    <a:pt x="943" y="0"/>
                    <a:pt x="633" y="297"/>
                    <a:pt x="457" y="682"/>
                  </a:cubicBezTo>
                  <a:cubicBezTo>
                    <a:pt x="0" y="1633"/>
                    <a:pt x="381" y="3098"/>
                    <a:pt x="1332" y="4144"/>
                  </a:cubicBezTo>
                  <a:cubicBezTo>
                    <a:pt x="2591" y="5509"/>
                    <a:pt x="4148" y="5784"/>
                    <a:pt x="5231" y="5784"/>
                  </a:cubicBezTo>
                  <a:cubicBezTo>
                    <a:pt x="5310" y="5784"/>
                    <a:pt x="5386" y="5782"/>
                    <a:pt x="5459" y="5780"/>
                  </a:cubicBezTo>
                  <a:cubicBezTo>
                    <a:pt x="6087" y="5723"/>
                    <a:pt x="6505" y="5095"/>
                    <a:pt x="6258" y="4524"/>
                  </a:cubicBezTo>
                  <a:cubicBezTo>
                    <a:pt x="6011" y="3992"/>
                    <a:pt x="5630" y="3250"/>
                    <a:pt x="4965" y="2375"/>
                  </a:cubicBezTo>
                  <a:cubicBezTo>
                    <a:pt x="4413" y="1633"/>
                    <a:pt x="3747" y="1024"/>
                    <a:pt x="2968" y="549"/>
                  </a:cubicBezTo>
                  <a:cubicBezTo>
                    <a:pt x="2335" y="157"/>
                    <a:pt x="1844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6443629" y="2750650"/>
              <a:ext cx="328242" cy="988262"/>
            </a:xfrm>
            <a:custGeom>
              <a:avLst/>
              <a:gdLst/>
              <a:ahLst/>
              <a:cxnLst/>
              <a:rect l="l" t="t" r="r" b="b"/>
              <a:pathLst>
                <a:path w="10120" h="30469" extrusionOk="0">
                  <a:moveTo>
                    <a:pt x="9929" y="1"/>
                  </a:moveTo>
                  <a:cubicBezTo>
                    <a:pt x="9853" y="1"/>
                    <a:pt x="9796" y="39"/>
                    <a:pt x="9796" y="115"/>
                  </a:cubicBezTo>
                  <a:cubicBezTo>
                    <a:pt x="9796" y="191"/>
                    <a:pt x="9872" y="6277"/>
                    <a:pt x="8712" y="13030"/>
                  </a:cubicBezTo>
                  <a:cubicBezTo>
                    <a:pt x="8027" y="16986"/>
                    <a:pt x="7076" y="20372"/>
                    <a:pt x="5839" y="23111"/>
                  </a:cubicBezTo>
                  <a:cubicBezTo>
                    <a:pt x="4318" y="26535"/>
                    <a:pt x="2378" y="28931"/>
                    <a:pt x="76" y="30263"/>
                  </a:cubicBezTo>
                  <a:cubicBezTo>
                    <a:pt x="38" y="30301"/>
                    <a:pt x="0" y="30358"/>
                    <a:pt x="38" y="30415"/>
                  </a:cubicBezTo>
                  <a:cubicBezTo>
                    <a:pt x="78" y="30442"/>
                    <a:pt x="119" y="30469"/>
                    <a:pt x="152" y="30469"/>
                  </a:cubicBezTo>
                  <a:cubicBezTo>
                    <a:pt x="166" y="30469"/>
                    <a:pt x="179" y="30464"/>
                    <a:pt x="190" y="30453"/>
                  </a:cubicBezTo>
                  <a:cubicBezTo>
                    <a:pt x="2549" y="29102"/>
                    <a:pt x="4508" y="26649"/>
                    <a:pt x="6049" y="23187"/>
                  </a:cubicBezTo>
                  <a:cubicBezTo>
                    <a:pt x="7285" y="20429"/>
                    <a:pt x="8255" y="17005"/>
                    <a:pt x="8940" y="13030"/>
                  </a:cubicBezTo>
                  <a:cubicBezTo>
                    <a:pt x="10119" y="6277"/>
                    <a:pt x="10043" y="153"/>
                    <a:pt x="10043" y="96"/>
                  </a:cubicBezTo>
                  <a:cubicBezTo>
                    <a:pt x="10043" y="20"/>
                    <a:pt x="9986" y="1"/>
                    <a:pt x="9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6641028" y="2544655"/>
              <a:ext cx="154261" cy="208492"/>
            </a:xfrm>
            <a:custGeom>
              <a:avLst/>
              <a:gdLst/>
              <a:ahLst/>
              <a:cxnLst/>
              <a:rect l="l" t="t" r="r" b="b"/>
              <a:pathLst>
                <a:path w="4756" h="6428" extrusionOk="0">
                  <a:moveTo>
                    <a:pt x="2444" y="0"/>
                  </a:moveTo>
                  <a:cubicBezTo>
                    <a:pt x="2240" y="0"/>
                    <a:pt x="2038" y="36"/>
                    <a:pt x="1846" y="94"/>
                  </a:cubicBezTo>
                  <a:cubicBezTo>
                    <a:pt x="724" y="436"/>
                    <a:pt x="1" y="1558"/>
                    <a:pt x="134" y="2719"/>
                  </a:cubicBezTo>
                  <a:cubicBezTo>
                    <a:pt x="381" y="5362"/>
                    <a:pt x="3843" y="6428"/>
                    <a:pt x="3843" y="6428"/>
                  </a:cubicBezTo>
                  <a:cubicBezTo>
                    <a:pt x="3843" y="6428"/>
                    <a:pt x="4528" y="5762"/>
                    <a:pt x="4699" y="3765"/>
                  </a:cubicBezTo>
                  <a:cubicBezTo>
                    <a:pt x="4756" y="2909"/>
                    <a:pt x="4604" y="2053"/>
                    <a:pt x="4185" y="1292"/>
                  </a:cubicBezTo>
                  <a:cubicBezTo>
                    <a:pt x="3674" y="312"/>
                    <a:pt x="3046" y="0"/>
                    <a:pt x="2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6562697" y="2768781"/>
              <a:ext cx="204827" cy="159580"/>
            </a:xfrm>
            <a:custGeom>
              <a:avLst/>
              <a:gdLst/>
              <a:ahLst/>
              <a:cxnLst/>
              <a:rect l="l" t="t" r="r" b="b"/>
              <a:pathLst>
                <a:path w="6315" h="4920" extrusionOk="0">
                  <a:moveTo>
                    <a:pt x="2166" y="0"/>
                  </a:moveTo>
                  <a:cubicBezTo>
                    <a:pt x="1492" y="0"/>
                    <a:pt x="1022" y="335"/>
                    <a:pt x="704" y="754"/>
                  </a:cubicBezTo>
                  <a:cubicBezTo>
                    <a:pt x="0" y="1705"/>
                    <a:pt x="95" y="3017"/>
                    <a:pt x="894" y="3835"/>
                  </a:cubicBezTo>
                  <a:cubicBezTo>
                    <a:pt x="1718" y="4684"/>
                    <a:pt x="2856" y="4920"/>
                    <a:pt x="3864" y="4920"/>
                  </a:cubicBezTo>
                  <a:cubicBezTo>
                    <a:pt x="5114" y="4920"/>
                    <a:pt x="6163" y="4558"/>
                    <a:pt x="6163" y="4558"/>
                  </a:cubicBezTo>
                  <a:cubicBezTo>
                    <a:pt x="6163" y="4558"/>
                    <a:pt x="6315" y="3607"/>
                    <a:pt x="5231" y="1914"/>
                  </a:cubicBezTo>
                  <a:cubicBezTo>
                    <a:pt x="4755" y="1210"/>
                    <a:pt x="4109" y="640"/>
                    <a:pt x="3329" y="278"/>
                  </a:cubicBezTo>
                  <a:cubicBezTo>
                    <a:pt x="2887" y="83"/>
                    <a:pt x="2501" y="0"/>
                    <a:pt x="2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6443012" y="3261631"/>
              <a:ext cx="257891" cy="144693"/>
            </a:xfrm>
            <a:custGeom>
              <a:avLst/>
              <a:gdLst/>
              <a:ahLst/>
              <a:cxnLst/>
              <a:rect l="l" t="t" r="r" b="b"/>
              <a:pathLst>
                <a:path w="7951" h="4461" extrusionOk="0">
                  <a:moveTo>
                    <a:pt x="3461" y="0"/>
                  </a:moveTo>
                  <a:cubicBezTo>
                    <a:pt x="2934" y="0"/>
                    <a:pt x="2415" y="67"/>
                    <a:pt x="1921" y="205"/>
                  </a:cubicBezTo>
                  <a:cubicBezTo>
                    <a:pt x="285" y="642"/>
                    <a:pt x="0" y="1498"/>
                    <a:pt x="152" y="2297"/>
                  </a:cubicBezTo>
                  <a:cubicBezTo>
                    <a:pt x="380" y="3458"/>
                    <a:pt x="1598" y="4371"/>
                    <a:pt x="2967" y="4447"/>
                  </a:cubicBezTo>
                  <a:cubicBezTo>
                    <a:pt x="3086" y="4456"/>
                    <a:pt x="3203" y="4460"/>
                    <a:pt x="3319" y="4460"/>
                  </a:cubicBezTo>
                  <a:cubicBezTo>
                    <a:pt x="6277" y="4460"/>
                    <a:pt x="7951" y="1517"/>
                    <a:pt x="7951" y="1517"/>
                  </a:cubicBezTo>
                  <a:cubicBezTo>
                    <a:pt x="7951" y="1517"/>
                    <a:pt x="7247" y="700"/>
                    <a:pt x="4926" y="167"/>
                  </a:cubicBezTo>
                  <a:cubicBezTo>
                    <a:pt x="4442" y="57"/>
                    <a:pt x="3948" y="0"/>
                    <a:pt x="3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6756399" y="2678190"/>
              <a:ext cx="187572" cy="182966"/>
            </a:xfrm>
            <a:custGeom>
              <a:avLst/>
              <a:gdLst/>
              <a:ahLst/>
              <a:cxnLst/>
              <a:rect l="l" t="t" r="r" b="b"/>
              <a:pathLst>
                <a:path w="5783" h="5641" extrusionOk="0">
                  <a:moveTo>
                    <a:pt x="3568" y="1"/>
                  </a:moveTo>
                  <a:cubicBezTo>
                    <a:pt x="3115" y="1"/>
                    <a:pt x="2586" y="196"/>
                    <a:pt x="1979" y="713"/>
                  </a:cubicBezTo>
                  <a:cubicBezTo>
                    <a:pt x="1332" y="1284"/>
                    <a:pt x="857" y="2025"/>
                    <a:pt x="609" y="2862"/>
                  </a:cubicBezTo>
                  <a:cubicBezTo>
                    <a:pt x="1" y="4783"/>
                    <a:pt x="400" y="5639"/>
                    <a:pt x="400" y="5639"/>
                  </a:cubicBezTo>
                  <a:cubicBezTo>
                    <a:pt x="400" y="5639"/>
                    <a:pt x="437" y="5641"/>
                    <a:pt x="504" y="5641"/>
                  </a:cubicBezTo>
                  <a:cubicBezTo>
                    <a:pt x="1104" y="5641"/>
                    <a:pt x="4139" y="5533"/>
                    <a:pt x="5250" y="3395"/>
                  </a:cubicBezTo>
                  <a:cubicBezTo>
                    <a:pt x="5783" y="2349"/>
                    <a:pt x="5555" y="1074"/>
                    <a:pt x="4623" y="390"/>
                  </a:cubicBezTo>
                  <a:cubicBezTo>
                    <a:pt x="4332" y="163"/>
                    <a:pt x="3982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7"/>
            <p:cNvSpPr/>
            <p:nvPr/>
          </p:nvSpPr>
          <p:spPr>
            <a:xfrm>
              <a:off x="6745306" y="2904035"/>
              <a:ext cx="225812" cy="181052"/>
            </a:xfrm>
            <a:custGeom>
              <a:avLst/>
              <a:gdLst/>
              <a:ahLst/>
              <a:cxnLst/>
              <a:rect l="l" t="t" r="r" b="b"/>
              <a:pathLst>
                <a:path w="6962" h="5582" extrusionOk="0">
                  <a:moveTo>
                    <a:pt x="5582" y="0"/>
                  </a:moveTo>
                  <a:cubicBezTo>
                    <a:pt x="5211" y="0"/>
                    <a:pt x="4725" y="135"/>
                    <a:pt x="4090" y="464"/>
                  </a:cubicBezTo>
                  <a:cubicBezTo>
                    <a:pt x="3291" y="883"/>
                    <a:pt x="2549" y="1453"/>
                    <a:pt x="1959" y="2176"/>
                  </a:cubicBezTo>
                  <a:cubicBezTo>
                    <a:pt x="171" y="4211"/>
                    <a:pt x="0" y="5315"/>
                    <a:pt x="0" y="5315"/>
                  </a:cubicBezTo>
                  <a:cubicBezTo>
                    <a:pt x="0" y="5315"/>
                    <a:pt x="717" y="5581"/>
                    <a:pt x="1735" y="5581"/>
                  </a:cubicBezTo>
                  <a:cubicBezTo>
                    <a:pt x="2789" y="5581"/>
                    <a:pt x="4164" y="5296"/>
                    <a:pt x="5402" y="4135"/>
                  </a:cubicBezTo>
                  <a:cubicBezTo>
                    <a:pt x="6448" y="3165"/>
                    <a:pt x="6962" y="1739"/>
                    <a:pt x="6620" y="750"/>
                  </a:cubicBezTo>
                  <a:cubicBezTo>
                    <a:pt x="6458" y="322"/>
                    <a:pt x="6156" y="0"/>
                    <a:pt x="5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7"/>
            <p:cNvSpPr/>
            <p:nvPr/>
          </p:nvSpPr>
          <p:spPr>
            <a:xfrm>
              <a:off x="6695940" y="3148303"/>
              <a:ext cx="209173" cy="158348"/>
            </a:xfrm>
            <a:custGeom>
              <a:avLst/>
              <a:gdLst/>
              <a:ahLst/>
              <a:cxnLst/>
              <a:rect l="l" t="t" r="r" b="b"/>
              <a:pathLst>
                <a:path w="6449" h="4882" extrusionOk="0">
                  <a:moveTo>
                    <a:pt x="4346" y="0"/>
                  </a:moveTo>
                  <a:cubicBezTo>
                    <a:pt x="4022" y="0"/>
                    <a:pt x="3647" y="76"/>
                    <a:pt x="3215" y="256"/>
                  </a:cubicBezTo>
                  <a:cubicBezTo>
                    <a:pt x="2397" y="580"/>
                    <a:pt x="1712" y="1131"/>
                    <a:pt x="1199" y="1835"/>
                  </a:cubicBezTo>
                  <a:cubicBezTo>
                    <a:pt x="1" y="3452"/>
                    <a:pt x="96" y="4441"/>
                    <a:pt x="96" y="4441"/>
                  </a:cubicBezTo>
                  <a:cubicBezTo>
                    <a:pt x="96" y="4441"/>
                    <a:pt x="1236" y="4881"/>
                    <a:pt x="2575" y="4881"/>
                  </a:cubicBezTo>
                  <a:cubicBezTo>
                    <a:pt x="3531" y="4881"/>
                    <a:pt x="4587" y="4657"/>
                    <a:pt x="5403" y="3889"/>
                  </a:cubicBezTo>
                  <a:cubicBezTo>
                    <a:pt x="6258" y="3071"/>
                    <a:pt x="6449" y="1778"/>
                    <a:pt x="5802" y="789"/>
                  </a:cubicBezTo>
                  <a:cubicBezTo>
                    <a:pt x="5515" y="359"/>
                    <a:pt x="5050" y="0"/>
                    <a:pt x="4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6602787" y="3413362"/>
              <a:ext cx="251112" cy="172360"/>
            </a:xfrm>
            <a:custGeom>
              <a:avLst/>
              <a:gdLst/>
              <a:ahLst/>
              <a:cxnLst/>
              <a:rect l="l" t="t" r="r" b="b"/>
              <a:pathLst>
                <a:path w="7742" h="5314" extrusionOk="0">
                  <a:moveTo>
                    <a:pt x="5862" y="0"/>
                  </a:moveTo>
                  <a:cubicBezTo>
                    <a:pt x="5562" y="0"/>
                    <a:pt x="5209" y="51"/>
                    <a:pt x="4794" y="168"/>
                  </a:cubicBezTo>
                  <a:cubicBezTo>
                    <a:pt x="3824" y="434"/>
                    <a:pt x="2873" y="986"/>
                    <a:pt x="2093" y="1728"/>
                  </a:cubicBezTo>
                  <a:cubicBezTo>
                    <a:pt x="229" y="3440"/>
                    <a:pt x="0" y="4505"/>
                    <a:pt x="0" y="4505"/>
                  </a:cubicBezTo>
                  <a:cubicBezTo>
                    <a:pt x="0" y="4505"/>
                    <a:pt x="1376" y="5314"/>
                    <a:pt x="3101" y="5314"/>
                  </a:cubicBezTo>
                  <a:cubicBezTo>
                    <a:pt x="3981" y="5314"/>
                    <a:pt x="4952" y="5103"/>
                    <a:pt x="5878" y="4467"/>
                  </a:cubicBezTo>
                  <a:cubicBezTo>
                    <a:pt x="7076" y="3630"/>
                    <a:pt x="7742" y="2203"/>
                    <a:pt x="7400" y="1062"/>
                  </a:cubicBezTo>
                  <a:cubicBezTo>
                    <a:pt x="7213" y="488"/>
                    <a:pt x="6788" y="0"/>
                    <a:pt x="5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1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ppy Parents Day by Slidesgo">
  <a:themeElements>
    <a:clrScheme name="Simple Light">
      <a:dk1>
        <a:srgbClr val="070D0D"/>
      </a:dk1>
      <a:lt1>
        <a:srgbClr val="2B4F4D"/>
      </a:lt1>
      <a:dk2>
        <a:srgbClr val="437B78"/>
      </a:dk2>
      <a:lt2>
        <a:srgbClr val="9DBEAA"/>
      </a:lt2>
      <a:accent1>
        <a:srgbClr val="C05550"/>
      </a:accent1>
      <a:accent2>
        <a:srgbClr val="FF8966"/>
      </a:accent2>
      <a:accent3>
        <a:srgbClr val="FFD2B4"/>
      </a:accent3>
      <a:accent4>
        <a:srgbClr val="FFE8D4"/>
      </a:accent4>
      <a:accent5>
        <a:srgbClr val="FFD18D"/>
      </a:accent5>
      <a:accent6>
        <a:srgbClr val="FFFFFF"/>
      </a:accent6>
      <a:hlink>
        <a:srgbClr val="070D0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4637</TotalTime>
  <Words>388</Words>
  <Application>Microsoft Office PowerPoint</Application>
  <PresentationFormat>Экран (16:9)</PresentationFormat>
  <Paragraphs>85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Bebas Neue</vt:lpstr>
      <vt:lpstr>Wingdings</vt:lpstr>
      <vt:lpstr>Just Another Hand</vt:lpstr>
      <vt:lpstr>Montserrat</vt:lpstr>
      <vt:lpstr>Montserrat Medium</vt:lpstr>
      <vt:lpstr>Happy Parents Day by Slidesgo</vt:lpstr>
      <vt:lpstr>Роль родителей в эмоциональном благополучии подростков</vt:lpstr>
      <vt:lpstr>Введение</vt:lpstr>
      <vt:lpstr>Важность эмоционального благополучия</vt:lpstr>
      <vt:lpstr>Важность эмоционального благополучия</vt:lpstr>
      <vt:lpstr>Ключевые причины:</vt:lpstr>
      <vt:lpstr>Эмоциональное благополучие подростков является основополагающим аспектом их развития. </vt:lpstr>
      <vt:lpstr>Психологические потребности подростков</vt:lpstr>
      <vt:lpstr>Список психологических потребностей</vt:lpstr>
      <vt:lpstr>Список психологических потребностей</vt:lpstr>
      <vt:lpstr>Роль родителей в формировании эмоционального благополучия</vt:lpstr>
      <vt:lpstr>Три основных аспекта влияния родителей</vt:lpstr>
      <vt:lpstr>Примеры успешной коммуникации</vt:lpstr>
      <vt:lpstr>Примеры успешной коммуникации</vt:lpstr>
      <vt:lpstr>совместное времяпрепровождение</vt:lpstr>
      <vt:lpstr>Примеры успешной коммуникации</vt:lpstr>
      <vt:lpstr>Стратегии поддержки родителями эмоционального благополучия подростка</vt:lpstr>
      <vt:lpstr>кулинарные эксперименты</vt:lpstr>
      <vt:lpstr>Заключение</vt:lpstr>
      <vt:lpstr>                                                                           О. А. Баттиста</vt:lpstr>
      <vt:lpstr>Эмоциональная поддержка, внимательность и открытость родителей создают прочный фундамент для развития самоуважения и уверенности в себе у подростков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родителей в эмоциональном благополучии подростков</dc:title>
  <dc:creator>Рудик Наталья Владимировна</dc:creator>
  <cp:lastModifiedBy>Рудик Наталья Владимировна</cp:lastModifiedBy>
  <cp:revision>32</cp:revision>
  <dcterms:modified xsi:type="dcterms:W3CDTF">2024-12-18T11:25:11Z</dcterms:modified>
</cp:coreProperties>
</file>