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76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30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214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6677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63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8856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719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467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74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4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38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86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21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05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67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53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85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E0BDBA-C129-4898-B836-7AB9C941161F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4AB1E9-D521-4063-9D5D-323AD3B5CC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637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9303" y="225147"/>
            <a:ext cx="1161723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29»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660062, г. Красноярск, ул. Крупской, 10ж, e-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dou29@mailkrsk.ru, тел. (391) 218-18-62, 218-18-82 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ОГРН 1152468014050 ИНН/КПП 2463093302/246301001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Логопедический проект</a:t>
            </a: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«LEGO-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Речеград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номинации: «Индивидуализация образовательного процесса в дошкольной образовательной организации»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Разработчик: учитель-логопед высшей категории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Русакова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Галина Владимировна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6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59" y="291363"/>
            <a:ext cx="1169613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</a:p>
          <a:p>
            <a:endParaRPr lang="ru-RU" dirty="0"/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существует множество методов и программ, направленных на развитие речи дошкольников, однако очень важным, с нашей точки зрения, является реализация их таким образом, чтобы они вызывали у детей отклик и положительные эмоции. Следовательно, отвечали потребностям и интересам детей, учитывали их индивидуальные особенности и «зону ближайшего развития». В этой связи наиболее оптимальным представляется нам применение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-образовательном и коррекционном процессе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-технологий. Суть их заключается в том, чтобы активно использовать во время занятий любимый практически всеми детьми конструктор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 данном случае он является средством для знакомства детей с речью, в частности, ее фонетическим строем. </a:t>
            </a:r>
          </a:p>
        </p:txBody>
      </p:sp>
    </p:spTree>
    <p:extLst>
      <p:ext uri="{BB962C8B-B14F-4D97-AF65-F5344CB8AC3E}">
        <p14:creationId xmlns:p14="http://schemas.microsoft.com/office/powerpoint/2010/main" val="34903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8" y="121920"/>
            <a:ext cx="117826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и коррекция речи детей, посредством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конструирования.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вызвать интерес и положительный эмоциональный настрой детей к занятиям по речевому развитию с помощью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-конструирования;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активизировать процессы восприятия, внимания, памяти;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совершенствовать у детей грамматический строй речи;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научить дифференцировать звуки и делить их на гласные и согласные, твердые и мягкие;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расширить словарный запас;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повысить уровень владения связной монологической и диалогической речью;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повысить компетенции родителей по теме «Как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-конструирование может служить эффективным инструментом для речевого развития детей».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проекта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Конструирование в игровой форме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 участников: 5– 7 лет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392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1166843"/>
            <a:ext cx="111911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и приемы, используемые для реализации работы по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наглядные методы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с детьми, предполагающие усвоение ими визуальной информации с помощью иллюстраций, видео и мультфильмов и т.д. Кроме того, сам конструктор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визуальное средство – некую наглядную схему, которую можно использовать при работе с речью, словами и их составляющими;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методы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при проведении занятия педагог использует различные вербальные средства (начиная с вопросов и заканчивая чтением художественной литературы);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игровые ситуации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(элементарная поисковая деятельность (опыты с постройками), обыгрывание постройки, моделирование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224007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6" y="506189"/>
            <a:ext cx="1076808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обучение: Проведение семинаров для родителей, на которых они узнают о методах и подходах к речевому развитию, а также получат рекомендации по использованию LEGO дома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мероприятия: Организация тематических дней, в ходе которых родители и дети могут вместе создавать и обсуждать конструкции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Обратная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связь: Регулярные анкеты и опросы для родителей, чтобы получить их мнение о проекте и его влиянии на развитие детей.</a:t>
            </a:r>
          </a:p>
        </p:txBody>
      </p:sp>
    </p:spTree>
    <p:extLst>
      <p:ext uri="{BB962C8B-B14F-4D97-AF65-F5344CB8AC3E}">
        <p14:creationId xmlns:p14="http://schemas.microsoft.com/office/powerpoint/2010/main" val="533438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716" y="198864"/>
            <a:ext cx="1198728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дети проявляют активное участие и с удовольствием посещают занятия с использованием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способствует положительной атмосфере в процессе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детей наблюдается улучшение концентрации внимания и восприятия информации, а также повышение уровня памяти, что помогает им лучше усваивать речевые материалы;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сравнительный анализ речевых навыков до и после проекта показывает уменьшение ошибок в звукопроизношении, а также автоматизацию правильного произношения звуков;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дети начинают использовать более сложные грамматические конструкции, что отражается на качестве их устной речи;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дети успешно различают звуки, умеют классифицировать их на гласные и согласные, а также твердые и мягкие в процессе упражнений и игр;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детей увеличился активный и пассивный словарный запас, что сказывается на их умении выражать свои мысли;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дети могут строить логичные и последовательные высказывания;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родители поддерживают и развивают речевые навыки ребенка в домашних условиях на основе данных педагогом рекомендаций.</a:t>
            </a:r>
          </a:p>
        </p:txBody>
      </p:sp>
    </p:spTree>
    <p:extLst>
      <p:ext uri="{BB962C8B-B14F-4D97-AF65-F5344CB8AC3E}">
        <p14:creationId xmlns:p14="http://schemas.microsoft.com/office/powerpoint/2010/main" val="414558074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202</TotalTime>
  <Words>627</Words>
  <Application>Microsoft Office PowerPoint</Application>
  <PresentationFormat>Широкоэкранный</PresentationFormat>
  <Paragraphs>53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2024-11-15T05:11:45Z</dcterms:created>
  <dcterms:modified xsi:type="dcterms:W3CDTF">2024-12-17T04:55:21Z</dcterms:modified>
</cp:coreProperties>
</file>