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14478"/>
          </a:xfrm>
        </p:spPr>
        <p:txBody>
          <a:bodyPr>
            <a:noAutofit/>
          </a:bodyPr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учреждение «детский сад комбинированного вида № 62»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городского округа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самара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14554"/>
            <a:ext cx="8686800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Коррекция речи и познавательных процессов у детей с применением </a:t>
            </a:r>
            <a:r>
              <a:rPr lang="ru-RU" sz="3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кинезиологических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упражнений 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игровой логопедической мозаики 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«Дары </a:t>
            </a:r>
            <a:r>
              <a:rPr lang="ru-RU" sz="3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Фребеля</a:t>
            </a:r>
            <a:r>
              <a:rPr lang="ru-RU" sz="3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Барташевич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Т.В.,учитель-логопед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Бурова Н.А., педагог-психолог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методического материала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развитие межполушарного взаимодействия, способствующее активизации мыслительной и речевой деятельности.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учащихся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Методический материал адресован детям дошкольного возраста – 4-7 лет. 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возрастная категория характеризуется игровой деятельностью, интенсивным интеллектуальным и физическим развитием, что позволяет использовать в работе игровые технологии, словесный и наглядный методы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1 год обучения (4-5 лет) – средняя группа</a:t>
            </a:r>
          </a:p>
          <a:p>
            <a:pPr marL="92075" indent="-92075" algn="just">
              <a:buNone/>
            </a:pPr>
            <a:r>
              <a:rPr lang="ru-RU" dirty="0" smtClean="0"/>
              <a:t>разучивание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, артикуляционных, дыхательных  и мимических упражнений (цель: активизация межполушарного взаимодействия, укрепление мышц лица, развитие мимики лица (</a:t>
            </a:r>
            <a:r>
              <a:rPr lang="ru-RU" dirty="0" err="1" smtClean="0"/>
              <a:t>самомассаж</a:t>
            </a:r>
            <a:r>
              <a:rPr lang="ru-RU" dirty="0" smtClean="0"/>
              <a:t> лицевой мускулатуры) для выражения эмоционального состояния, развитие умения по мимике окружающих распознавать эмоции, воспитывать чувство </a:t>
            </a:r>
            <a:r>
              <a:rPr lang="ru-RU" dirty="0" err="1" smtClean="0"/>
              <a:t>эмпатии</a:t>
            </a:r>
            <a:r>
              <a:rPr lang="ru-RU" dirty="0" smtClean="0"/>
              <a:t>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2 год обучения (5-6 лет) – старшая группа</a:t>
            </a:r>
          </a:p>
          <a:p>
            <a:pPr marL="0" indent="0" algn="just">
              <a:buNone/>
            </a:pPr>
            <a:r>
              <a:rPr lang="ru-RU" dirty="0" smtClean="0"/>
              <a:t>рассказ и показ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 историй педагогом, повторение движений детьми за педагогом, выкладывание картинки по тематической технологической карте и ответы на  вопросы педагога по картине (цель: развитие зрительного и слухового восприятия, мелкой моторики пальцев рук, умения ориентироваться на листе бумаги и умение составлять полные распространенные предложения);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3 год обучения (6-7 лет) – подготовительная группа </a:t>
            </a:r>
          </a:p>
          <a:p>
            <a:pPr marL="0" indent="0" algn="just">
              <a:buNone/>
            </a:pPr>
            <a:r>
              <a:rPr lang="ru-RU" dirty="0" smtClean="0"/>
              <a:t>закрепление ранее изученных </a:t>
            </a:r>
            <a:r>
              <a:rPr lang="ru-RU" dirty="0" err="1" smtClean="0"/>
              <a:t>кинезиологических</a:t>
            </a:r>
            <a:r>
              <a:rPr lang="ru-RU" dirty="0" smtClean="0"/>
              <a:t> упражнений, выкладывание сюжетной картинки по тематической технологической карте и развитие умения логически последовательно пересказать </a:t>
            </a:r>
            <a:r>
              <a:rPr lang="ru-RU" dirty="0" err="1" smtClean="0"/>
              <a:t>кинезиологическую</a:t>
            </a:r>
            <a:r>
              <a:rPr lang="ru-RU" dirty="0" smtClean="0"/>
              <a:t> историю по выложенной картинке с применением движений (цель: развитие </a:t>
            </a:r>
            <a:r>
              <a:rPr lang="ru-RU" dirty="0" err="1" smtClean="0"/>
              <a:t>слухо-речевой</a:t>
            </a:r>
            <a:r>
              <a:rPr lang="ru-RU" dirty="0" smtClean="0"/>
              <a:t> памяти и связной речи).  </a:t>
            </a:r>
          </a:p>
          <a:p>
            <a:pPr marL="0" indent="0" algn="just">
              <a:buNone/>
            </a:pPr>
            <a:r>
              <a:rPr lang="ru-RU" dirty="0" smtClean="0"/>
              <a:t>Второй и третий год обучения предполагает использование в работе комплекта мозаики игровой логопедической «Дары </a:t>
            </a:r>
            <a:r>
              <a:rPr lang="ru-RU" dirty="0" err="1" smtClean="0"/>
              <a:t>Фрёбеля</a:t>
            </a:r>
            <a:r>
              <a:rPr lang="ru-RU" dirty="0" smtClean="0"/>
              <a:t>» и учебное пособие с технологическими картами в количестве 15 лексических тем.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71480"/>
            <a:ext cx="8715436" cy="550864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результате применения данного коррекционного материала, в конце третьего года обучения, наблюдается положительная динамика в развитии психических процессов и моторной сферы. Большинство детей, а это 87 % от общего числа, находятся на оптимальном уровне развития.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332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Муниципальное бюджетное дошкольное образовательное учреждение «детский сад комбинированного вида № 62»  городского округа самара     </vt:lpstr>
      <vt:lpstr>Цель методического материала</vt:lpstr>
      <vt:lpstr>Возраст учащихся</vt:lpstr>
      <vt:lpstr>Сроки реализации</vt:lpstr>
      <vt:lpstr>Сроки реализации</vt:lpstr>
      <vt:lpstr>Сроки реализации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 № 62»  городского округа самара     </dc:title>
  <dc:creator>Наталья</dc:creator>
  <cp:lastModifiedBy>karna</cp:lastModifiedBy>
  <cp:revision>2</cp:revision>
  <dcterms:created xsi:type="dcterms:W3CDTF">2024-12-24T08:44:46Z</dcterms:created>
  <dcterms:modified xsi:type="dcterms:W3CDTF">2024-12-24T16:46:17Z</dcterms:modified>
</cp:coreProperties>
</file>