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-52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1324094"/>
            <a:ext cx="7645479" cy="214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Современные методы обучения в объединении «Клуб Путешественников»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49260" y="3785830"/>
            <a:ext cx="764547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«Клуб Путешественников» – это объединение дополнительного образования по иностранным языкам, которое предлагает современные и эффективные методы обучения, отражая актуальные тенденции в области языковой педагогики.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49259" y="5567601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Автор: Швец Марина Владимировна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49260" y="5979676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Учитель иностранного языка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49258" y="6406958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МАОУ "Гимназия № 4", г. Норильск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2423755"/>
            <a:ext cx="1153799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Преимущества интерактивного подхода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367248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Активное участие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4243388"/>
            <a:ext cx="6304836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Интерактивные методы обучения, позволяют учащимся быть активными участниками процесса, взаимодействовать друг с другом, выражать свои идеи, решать задачи совместно и креативно.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583924" y="3672483"/>
            <a:ext cx="3399711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Повышение мотивации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3924" y="4243388"/>
            <a:ext cx="6304836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Занятия становятся более интересными и захватывающими, учащиеся с удовольствием вовлекаются в процесс обучения, что повышает их мотивацию к изучению иностранных языков.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53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781" y="3154085"/>
            <a:ext cx="6962775" cy="689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Мультимедиа в обучении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81" y="4153614"/>
            <a:ext cx="516969" cy="5169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3781" y="4877395"/>
            <a:ext cx="2757607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Видеоматериалы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23781" y="5346144"/>
            <a:ext cx="4187428" cy="1985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Видеоматериалы создают иммерсивную атмосферу, позволяют учащимся погружаться в языковую среду, воспринимать аудиовизуальную информацию, изучать культурные особенности.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367" y="4153614"/>
            <a:ext cx="516969" cy="5169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1367" y="4877395"/>
            <a:ext cx="2757607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Аудиозаписи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221367" y="5346144"/>
            <a:ext cx="4187547" cy="231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Аудиозаписи помогают развивать навыки аудирования, позволяют учащимся практиковаться в восприятии и понимании иностранной речи, изучать разговорные фразы и произношение.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072" y="4153614"/>
            <a:ext cx="516969" cy="5169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072" y="4877395"/>
            <a:ext cx="2757607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Игры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719072" y="5346144"/>
            <a:ext cx="4187428" cy="1985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Игры и интерактивные платформы делают обучение более занимательным, позволяют учащимся практиковать языковые навыки в игровой форме, повышают уровень вовлеченности и мотивации.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099" y="473035"/>
            <a:ext cx="5647134" cy="573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Проектная деятельность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91" y="1390531"/>
            <a:ext cx="1661398" cy="15598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04774" y="2206585"/>
            <a:ext cx="107513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4961334" y="1700213"/>
            <a:ext cx="2293858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Изучение темы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961334" y="2090142"/>
            <a:ext cx="8894921" cy="550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Глубокое изучение темы с использованием различных источников информации (книги, видео, статьи, онлайн-ресурсы).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4832271" y="2962275"/>
            <a:ext cx="9153049" cy="11430"/>
          </a:xfrm>
          <a:prstGeom prst="roundRect">
            <a:avLst>
              <a:gd name="adj" fmla="val 225784"/>
            </a:avLst>
          </a:prstGeom>
          <a:solidFill>
            <a:srgbClr val="662E4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073" y="2993350"/>
            <a:ext cx="3322915" cy="15598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7154" y="3601283"/>
            <a:ext cx="122634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5792033" y="3303032"/>
            <a:ext cx="2293858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Планирование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792033" y="3692962"/>
            <a:ext cx="8064222" cy="550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Разработка плана проекта, распределение ролей, определение сроков и этапов работы, составление списка необходимых ресурсов.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5662970" y="4565094"/>
            <a:ext cx="8322350" cy="11430"/>
          </a:xfrm>
          <a:prstGeom prst="roundRect">
            <a:avLst>
              <a:gd name="adj" fmla="val 225784"/>
            </a:avLst>
          </a:prstGeom>
          <a:solidFill>
            <a:srgbClr val="662E4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374" y="4596170"/>
            <a:ext cx="4984432" cy="15598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2868" y="5204103"/>
            <a:ext cx="131207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1650" dirty="0"/>
          </a:p>
        </p:txBody>
      </p:sp>
      <p:sp>
        <p:nvSpPr>
          <p:cNvPr id="15" name="Text 10"/>
          <p:cNvSpPr/>
          <p:nvPr/>
        </p:nvSpPr>
        <p:spPr>
          <a:xfrm>
            <a:off x="6622852" y="4905851"/>
            <a:ext cx="2293858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Реализация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622852" y="5295781"/>
            <a:ext cx="7233404" cy="550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Создание презентаций, видеороликов, веб-сайтов, игровых проектов на иностранном языке, проведение игр, выступлений и презентаций.</a:t>
            </a:r>
            <a:endParaRPr lang="en-US" sz="1350" dirty="0"/>
          </a:p>
        </p:txBody>
      </p:sp>
      <p:sp>
        <p:nvSpPr>
          <p:cNvPr id="17" name="Shape 12"/>
          <p:cNvSpPr/>
          <p:nvPr/>
        </p:nvSpPr>
        <p:spPr>
          <a:xfrm>
            <a:off x="6493788" y="6167914"/>
            <a:ext cx="7491532" cy="11430"/>
          </a:xfrm>
          <a:prstGeom prst="roundRect">
            <a:avLst>
              <a:gd name="adj" fmla="val 225784"/>
            </a:avLst>
          </a:prstGeom>
          <a:solidFill>
            <a:srgbClr val="662E42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56" y="6198989"/>
            <a:ext cx="6645950" cy="155983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0724" y="6806922"/>
            <a:ext cx="135493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4</a:t>
            </a:r>
            <a:endParaRPr lang="en-US" sz="1650" dirty="0"/>
          </a:p>
        </p:txBody>
      </p:sp>
      <p:sp>
        <p:nvSpPr>
          <p:cNvPr id="20" name="Text 14"/>
          <p:cNvSpPr/>
          <p:nvPr/>
        </p:nvSpPr>
        <p:spPr>
          <a:xfrm>
            <a:off x="7453551" y="6371034"/>
            <a:ext cx="2293858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Презентация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7453551" y="6760964"/>
            <a:ext cx="6402705" cy="825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Представление готового проекта перед группой, учителем или широкой аудиторией, отвечая на вопросы и обсуждая результаты работы.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873800"/>
            <a:ext cx="6729651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Методы геймификации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9260" y="2149316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5" name="Text 2"/>
          <p:cNvSpPr/>
          <p:nvPr/>
        </p:nvSpPr>
        <p:spPr>
          <a:xfrm>
            <a:off x="904399" y="2218849"/>
            <a:ext cx="17133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445062" y="214931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Ролевые игры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45062" y="2634496"/>
            <a:ext cx="3019901" cy="27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Позволяют учащимся погрузиться в игровой контекст и применять языковые навыки в реальных ситуациях, развивая устную речь и коммуникационные навыки.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679037" y="2149316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9" name="Text 6"/>
          <p:cNvSpPr/>
          <p:nvPr/>
        </p:nvSpPr>
        <p:spPr>
          <a:xfrm>
            <a:off x="4822269" y="2218849"/>
            <a:ext cx="1952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374838" y="2149316"/>
            <a:ext cx="3019901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Интерактивные квесты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374838" y="2991326"/>
            <a:ext cx="3019901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Занимательные игры с элементами головоломок и загадок, мотивируют учащихся изучать иностранный язык, чтобы пройти все этапы и достичь финальной цели.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49260" y="5843230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3" name="Text 10"/>
          <p:cNvSpPr/>
          <p:nvPr/>
        </p:nvSpPr>
        <p:spPr>
          <a:xfrm>
            <a:off x="885587" y="5912763"/>
            <a:ext cx="20895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445062" y="5843230"/>
            <a:ext cx="318099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Игры на запоминание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445062" y="6328410"/>
            <a:ext cx="694967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Игры на запоминание слов, фразеологизмов и грамматических правил делают обучение более запоминающимся и эффективным.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1036201"/>
            <a:ext cx="6384846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Практика погружения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41532" y="2070854"/>
            <a:ext cx="30480" cy="5122545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5" name="Shape 2"/>
          <p:cNvSpPr/>
          <p:nvPr/>
        </p:nvSpPr>
        <p:spPr>
          <a:xfrm>
            <a:off x="6767155" y="2537341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6" name="Shape 3"/>
          <p:cNvSpPr/>
          <p:nvPr/>
        </p:nvSpPr>
        <p:spPr>
          <a:xfrm>
            <a:off x="6315908" y="2311718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7" name="Text 4"/>
          <p:cNvSpPr/>
          <p:nvPr/>
        </p:nvSpPr>
        <p:spPr>
          <a:xfrm>
            <a:off x="6471047" y="2381250"/>
            <a:ext cx="17133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734300" y="2284928"/>
            <a:ext cx="3577114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Тематические экскурсии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734300" y="2770108"/>
            <a:ext cx="6146840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Посещение музеев, выставок, театральных постановок на иностранном языке, чтобы учащиеся смогли погрузиться в языковую среду и практиковать языковые навыки в реальных ситуациях.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67155" y="5376863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11" name="Shape 8"/>
          <p:cNvSpPr/>
          <p:nvPr/>
        </p:nvSpPr>
        <p:spPr>
          <a:xfrm>
            <a:off x="6315908" y="5151239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2" name="Text 9"/>
          <p:cNvSpPr/>
          <p:nvPr/>
        </p:nvSpPr>
        <p:spPr>
          <a:xfrm>
            <a:off x="6459141" y="5220772"/>
            <a:ext cx="1952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734300" y="512445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Мини-путешествия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734300" y="5609630"/>
            <a:ext cx="6146840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Организация мини-путешествий в другие города или страны с возможностью общения с носителями языка, чтобы учащиеся смогли проверить свои знания и повысить уверенность в себе.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561" y="1000839"/>
            <a:ext cx="5466755" cy="648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Роль наставничества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" y="1940838"/>
            <a:ext cx="972264" cy="17626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44529" y="2135267"/>
            <a:ext cx="3222427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Индивидуальный подход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944529" y="2576036"/>
            <a:ext cx="6518910" cy="932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Преподаватели «Клуба Путешественников» предоставляют индивидуальный подход к каждому ученику, учитывая их уровень знаний, интересы и цели.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61" y="3703439"/>
            <a:ext cx="972264" cy="1762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44529" y="3897868"/>
            <a:ext cx="2592943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Системный подход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944529" y="4338638"/>
            <a:ext cx="6518910" cy="932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Обучение строится на основе системного подхода, позволяющего учащимся прогрессировать в изучении иностранного языка, закреплять знания и развивать навыки.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61" y="5466040"/>
            <a:ext cx="972264" cy="17626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44529" y="5660469"/>
            <a:ext cx="3158133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Поддержка и мотивация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944529" y="6101239"/>
            <a:ext cx="6518910" cy="932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Преподаватели поддерживают и мотивируют учащихся, помогая им преодолевать трудности, добиваться успехов и развивать свои языковые компетенции.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9933" y="579120"/>
            <a:ext cx="5134928" cy="612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Достижения и планы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129933" y="1559719"/>
            <a:ext cx="3790593" cy="606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100%</a:t>
            </a:r>
            <a:endParaRPr lang="en-US" sz="4750" dirty="0"/>
          </a:p>
        </p:txBody>
      </p:sp>
      <p:sp>
        <p:nvSpPr>
          <p:cNvPr id="5" name="Text 2"/>
          <p:cNvSpPr/>
          <p:nvPr/>
        </p:nvSpPr>
        <p:spPr>
          <a:xfrm>
            <a:off x="6799302" y="2396252"/>
            <a:ext cx="2451854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Удовлетворенность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129933" y="2812852"/>
            <a:ext cx="3790593" cy="1470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Учащиеся «Клуба Путешественников» показывают высокий уровень удовлетворенности обучением, что свидетельствует об эффективности используемых методов и подходов.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196274" y="1559719"/>
            <a:ext cx="3790593" cy="606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50+</a:t>
            </a:r>
            <a:endParaRPr lang="en-US" sz="4750" dirty="0"/>
          </a:p>
        </p:txBody>
      </p:sp>
      <p:sp>
        <p:nvSpPr>
          <p:cNvPr id="8" name="Text 5"/>
          <p:cNvSpPr/>
          <p:nvPr/>
        </p:nvSpPr>
        <p:spPr>
          <a:xfrm>
            <a:off x="10865644" y="2396252"/>
            <a:ext cx="2451854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Успехи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196274" y="2812852"/>
            <a:ext cx="3790593" cy="1470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Более 50 учащихся «Клуба Путешественников» прошли обучение и добились значительных результатов в изучении иностранных языков.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129933" y="4926806"/>
            <a:ext cx="3790593" cy="606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20</a:t>
            </a:r>
            <a:endParaRPr lang="en-US" sz="4750" dirty="0"/>
          </a:p>
        </p:txBody>
      </p:sp>
      <p:sp>
        <p:nvSpPr>
          <p:cNvPr id="11" name="Text 8"/>
          <p:cNvSpPr/>
          <p:nvPr/>
        </p:nvSpPr>
        <p:spPr>
          <a:xfrm>
            <a:off x="6799302" y="5763339"/>
            <a:ext cx="2451854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Новых тем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129933" y="6179939"/>
            <a:ext cx="3790593" cy="1470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 планах «Клуба Путешественников» - разработка 20 новых тем  с использованием современных технологий и инновационных методов.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547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Brygada 1918 Bold</vt:lpstr>
      <vt:lpstr>Calibri</vt:lpstr>
      <vt:lpstr>Arial</vt:lpstr>
      <vt:lpstr>Montserrat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MaRiShKa</cp:lastModifiedBy>
  <cp:revision>2</cp:revision>
  <dcterms:created xsi:type="dcterms:W3CDTF">2024-12-24T15:51:38Z</dcterms:created>
  <dcterms:modified xsi:type="dcterms:W3CDTF">2024-12-24T15:53:10Z</dcterms:modified>
</cp:coreProperties>
</file>