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1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4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0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9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4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6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1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2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A345-9BAA-4FE6-A2CB-05FF480F54B0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2D5-1F4E-4857-ACA9-D52FF5AE3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5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611560"/>
            <a:ext cx="5257800" cy="750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29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539552"/>
            <a:ext cx="53340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99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19" y="395536"/>
            <a:ext cx="5629275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7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323528"/>
            <a:ext cx="5267325" cy="783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25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1" y="395536"/>
            <a:ext cx="51720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4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00" y="251520"/>
            <a:ext cx="5334000" cy="803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42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25" y="323528"/>
            <a:ext cx="5391150" cy="770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34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2022-02-02T08:25:33Z</dcterms:created>
  <dcterms:modified xsi:type="dcterms:W3CDTF">2022-02-02T08:29:13Z</dcterms:modified>
</cp:coreProperties>
</file>