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3192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71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05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51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799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66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73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844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56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0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6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AD06-3086-476E-9BB3-0DF7E124B609}" type="datetimeFigureOut">
              <a:rPr lang="ru-RU" smtClean="0"/>
              <a:t>02.02.2022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BCE20-C018-4DD2-A5CF-153C95BC1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0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00075"/>
            <a:ext cx="5619750" cy="794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054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566738"/>
            <a:ext cx="5867400" cy="80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24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7544"/>
            <a:ext cx="5629275" cy="74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53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395536"/>
            <a:ext cx="6296025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61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395536"/>
            <a:ext cx="5686425" cy="743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294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79" y="467544"/>
            <a:ext cx="5667375" cy="745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9588"/>
            <a:ext cx="5667375" cy="812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306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6250"/>
            <a:ext cx="5648325" cy="819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21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4" y="251520"/>
            <a:ext cx="5600700" cy="658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217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3" y="395536"/>
            <a:ext cx="5591175" cy="789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572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36" y="395536"/>
            <a:ext cx="564832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629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395536"/>
            <a:ext cx="5829300" cy="725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497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</cp:revision>
  <dcterms:created xsi:type="dcterms:W3CDTF">2022-02-02T13:42:47Z</dcterms:created>
  <dcterms:modified xsi:type="dcterms:W3CDTF">2022-02-02T13:48:34Z</dcterms:modified>
</cp:coreProperties>
</file>