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6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2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4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8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3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9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9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9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AC96-310E-4CA5-8A99-0A6BF5C9C62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EB3A-D5ED-4691-B577-36510FD0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70780"/>
            <a:ext cx="6238453" cy="868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2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1" y="323528"/>
            <a:ext cx="6467475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6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0" y="323528"/>
            <a:ext cx="6324600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51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51520"/>
            <a:ext cx="6505575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92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9512"/>
            <a:ext cx="638175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0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07504"/>
            <a:ext cx="6324600" cy="836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36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2022-02-02T07:04:33Z</dcterms:created>
  <dcterms:modified xsi:type="dcterms:W3CDTF">2022-02-02T07:08:37Z</dcterms:modified>
</cp:coreProperties>
</file>