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62" r:id="rId13"/>
    <p:sldId id="270" r:id="rId14"/>
    <p:sldId id="263" r:id="rId15"/>
    <p:sldId id="264" r:id="rId1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192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3BAD-A823-4CB0-96B1-32A877BAC4B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96B8-96E2-416F-9690-208F9E4A8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60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3BAD-A823-4CB0-96B1-32A877BAC4B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96B8-96E2-416F-9690-208F9E4A8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998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3BAD-A823-4CB0-96B1-32A877BAC4B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96B8-96E2-416F-9690-208F9E4A8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90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3BAD-A823-4CB0-96B1-32A877BAC4B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96B8-96E2-416F-9690-208F9E4A8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680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3BAD-A823-4CB0-96B1-32A877BAC4B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96B8-96E2-416F-9690-208F9E4A8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3BAD-A823-4CB0-96B1-32A877BAC4B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96B8-96E2-416F-9690-208F9E4A8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36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3BAD-A823-4CB0-96B1-32A877BAC4B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96B8-96E2-416F-9690-208F9E4A8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09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3BAD-A823-4CB0-96B1-32A877BAC4B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96B8-96E2-416F-9690-208F9E4A8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66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3BAD-A823-4CB0-96B1-32A877BAC4B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96B8-96E2-416F-9690-208F9E4A8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2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3BAD-A823-4CB0-96B1-32A877BAC4B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96B8-96E2-416F-9690-208F9E4A8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6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3BAD-A823-4CB0-96B1-32A877BAC4B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96B8-96E2-416F-9690-208F9E4A8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14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03BAD-A823-4CB0-96B1-32A877BAC4B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696B8-96E2-416F-9690-208F9E4A8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0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14363"/>
            <a:ext cx="5600700" cy="791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54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42900"/>
            <a:ext cx="6029325" cy="845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07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604838"/>
            <a:ext cx="5629275" cy="793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5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" y="467544"/>
            <a:ext cx="6105525" cy="75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213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81000"/>
            <a:ext cx="6238875" cy="838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215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381000"/>
            <a:ext cx="6048375" cy="838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426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319088"/>
            <a:ext cx="6048375" cy="850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405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02" y="323528"/>
            <a:ext cx="6105525" cy="799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95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33388"/>
            <a:ext cx="6286500" cy="827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62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52425"/>
            <a:ext cx="5800725" cy="843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540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90513"/>
            <a:ext cx="6229350" cy="856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17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581025"/>
            <a:ext cx="5581650" cy="798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60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90513"/>
            <a:ext cx="5867400" cy="856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30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490538"/>
            <a:ext cx="5934075" cy="816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674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447675"/>
            <a:ext cx="5553075" cy="824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1698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</cp:revision>
  <dcterms:created xsi:type="dcterms:W3CDTF">2022-02-02T18:31:18Z</dcterms:created>
  <dcterms:modified xsi:type="dcterms:W3CDTF">2022-02-02T18:37:47Z</dcterms:modified>
</cp:coreProperties>
</file>