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6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1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4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9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5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3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7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5B69-90A2-4764-825A-D5058C394C4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F40C-0FAA-406A-8EA3-64C4D0E8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561975"/>
            <a:ext cx="5648325" cy="80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95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83448"/>
            <a:ext cx="61817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2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81000"/>
            <a:ext cx="59055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5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611560"/>
            <a:ext cx="56578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2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1475"/>
            <a:ext cx="5924550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94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95536"/>
            <a:ext cx="5800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08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79512"/>
            <a:ext cx="5915025" cy="847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89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14338"/>
            <a:ext cx="5848350" cy="83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00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323528"/>
            <a:ext cx="58197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1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539552"/>
            <a:ext cx="57816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9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61963"/>
            <a:ext cx="5819775" cy="822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4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2022-02-02T12:54:34Z</dcterms:created>
  <dcterms:modified xsi:type="dcterms:W3CDTF">2022-02-02T12:58:37Z</dcterms:modified>
</cp:coreProperties>
</file>