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192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74D5-DCA5-4A6C-A3C9-FF914389CDD5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FAA5-ADEB-476B-8C51-A366A990E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46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74D5-DCA5-4A6C-A3C9-FF914389CDD5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FAA5-ADEB-476B-8C51-A366A990E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48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74D5-DCA5-4A6C-A3C9-FF914389CDD5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FAA5-ADEB-476B-8C51-A366A990E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26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74D5-DCA5-4A6C-A3C9-FF914389CDD5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FAA5-ADEB-476B-8C51-A366A990E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50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74D5-DCA5-4A6C-A3C9-FF914389CDD5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FAA5-ADEB-476B-8C51-A366A990E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25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74D5-DCA5-4A6C-A3C9-FF914389CDD5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FAA5-ADEB-476B-8C51-A366A990E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44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74D5-DCA5-4A6C-A3C9-FF914389CDD5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FAA5-ADEB-476B-8C51-A366A990E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72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74D5-DCA5-4A6C-A3C9-FF914389CDD5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FAA5-ADEB-476B-8C51-A366A990E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32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74D5-DCA5-4A6C-A3C9-FF914389CDD5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FAA5-ADEB-476B-8C51-A366A990E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130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74D5-DCA5-4A6C-A3C9-FF914389CDD5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FAA5-ADEB-476B-8C51-A366A990E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44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74D5-DCA5-4A6C-A3C9-FF914389CDD5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FAA5-ADEB-476B-8C51-A366A990E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1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974D5-DCA5-4A6C-A3C9-FF914389CDD5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7FAA5-ADEB-476B-8C51-A366A990E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32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61975"/>
            <a:ext cx="5572125" cy="802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610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29" y="323528"/>
            <a:ext cx="626745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448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38138"/>
            <a:ext cx="6172200" cy="846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5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31" y="251520"/>
            <a:ext cx="601027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728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323528"/>
            <a:ext cx="5972175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627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23528"/>
            <a:ext cx="6019800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146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2425"/>
            <a:ext cx="5943600" cy="843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028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95300"/>
            <a:ext cx="6000750" cy="815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78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179512"/>
            <a:ext cx="604837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9134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</cp:revision>
  <dcterms:created xsi:type="dcterms:W3CDTF">2022-02-02T12:50:14Z</dcterms:created>
  <dcterms:modified xsi:type="dcterms:W3CDTF">2022-02-02T12:53:57Z</dcterms:modified>
</cp:coreProperties>
</file>