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03C0-4C79-448A-8A7C-D5344FFE79D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E25-3030-4357-A9FB-00CB75AD6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1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03C0-4C79-448A-8A7C-D5344FFE79D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E25-3030-4357-A9FB-00CB75AD6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9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03C0-4C79-448A-8A7C-D5344FFE79D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E25-3030-4357-A9FB-00CB75AD6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8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03C0-4C79-448A-8A7C-D5344FFE79D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E25-3030-4357-A9FB-00CB75AD6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7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03C0-4C79-448A-8A7C-D5344FFE79D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E25-3030-4357-A9FB-00CB75AD6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3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03C0-4C79-448A-8A7C-D5344FFE79D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E25-3030-4357-A9FB-00CB75AD6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7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03C0-4C79-448A-8A7C-D5344FFE79D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E25-3030-4357-A9FB-00CB75AD6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7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03C0-4C79-448A-8A7C-D5344FFE79D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E25-3030-4357-A9FB-00CB75AD6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1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03C0-4C79-448A-8A7C-D5344FFE79D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E25-3030-4357-A9FB-00CB75AD6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8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03C0-4C79-448A-8A7C-D5344FFE79D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E25-3030-4357-A9FB-00CB75AD6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03C0-4C79-448A-8A7C-D5344FFE79D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E25-3030-4357-A9FB-00CB75AD6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403C0-4C79-448A-8A7C-D5344FFE79D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AE25-3030-4357-A9FB-00CB75AD6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5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557213"/>
            <a:ext cx="5648325" cy="80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02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611560"/>
            <a:ext cx="53816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8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23528"/>
            <a:ext cx="6115050" cy="79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4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42888"/>
            <a:ext cx="5991225" cy="865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04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51520"/>
            <a:ext cx="56769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42925"/>
            <a:ext cx="5962650" cy="80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5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85763"/>
            <a:ext cx="6076950" cy="837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77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467544"/>
            <a:ext cx="60388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85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61436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231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2022-02-02T12:42:35Z</dcterms:created>
  <dcterms:modified xsi:type="dcterms:W3CDTF">2022-02-02T12:49:30Z</dcterms:modified>
</cp:coreProperties>
</file>