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5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1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9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35E7-E940-487C-9B90-7D30DBE1799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6977-A56F-4D4E-BDA8-357D9BF5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76263"/>
            <a:ext cx="5629275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76263"/>
            <a:ext cx="5581650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83568"/>
            <a:ext cx="56007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57200"/>
            <a:ext cx="564832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7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7504"/>
            <a:ext cx="5829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2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3" y="251520"/>
            <a:ext cx="57054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2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3528"/>
            <a:ext cx="57626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5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04813"/>
            <a:ext cx="5667375" cy="83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4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19125"/>
            <a:ext cx="5848350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9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23528"/>
            <a:ext cx="57816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2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61975"/>
            <a:ext cx="5562600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74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8" y="611560"/>
            <a:ext cx="58769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7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95566"/>
            <a:ext cx="62960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4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00038"/>
            <a:ext cx="6057900" cy="854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8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5" y="251520"/>
            <a:ext cx="5934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6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6000750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18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23528"/>
            <a:ext cx="5667375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7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9" y="251520"/>
            <a:ext cx="5781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7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9512"/>
            <a:ext cx="57340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0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47675"/>
            <a:ext cx="6029325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9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61150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2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95300"/>
            <a:ext cx="62388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5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23528"/>
            <a:ext cx="6096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0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57175"/>
            <a:ext cx="603885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5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5" y="755576"/>
            <a:ext cx="56864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2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33425"/>
            <a:ext cx="57531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0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79512"/>
            <a:ext cx="6086475" cy="86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9512"/>
            <a:ext cx="5867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5" y="539552"/>
            <a:ext cx="61531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18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2022-02-02T09:10:34Z</dcterms:created>
  <dcterms:modified xsi:type="dcterms:W3CDTF">2022-02-02T09:31:22Z</dcterms:modified>
</cp:coreProperties>
</file>