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24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6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5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98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18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3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8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16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15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5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2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7F2D3-02AC-4CD1-BD7A-1F1A9C19D542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90BEF-0A4E-4BDF-A13A-CE9E27B47C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7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571500"/>
            <a:ext cx="5553075" cy="800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1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46" y="467544"/>
            <a:ext cx="5991225" cy="728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62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338138"/>
            <a:ext cx="6229350" cy="846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34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561975"/>
            <a:ext cx="5829300" cy="802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01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3850"/>
            <a:ext cx="6096000" cy="849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25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709613"/>
            <a:ext cx="4991100" cy="772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669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2022-02-02T18:43:54Z</dcterms:created>
  <dcterms:modified xsi:type="dcterms:W3CDTF">2022-02-02T18:46:19Z</dcterms:modified>
</cp:coreProperties>
</file>