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192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B540-DCE8-41AC-90C3-1317894E80F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8FDB-CE2A-4C62-9B9D-BD60AE03E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62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B540-DCE8-41AC-90C3-1317894E80F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8FDB-CE2A-4C62-9B9D-BD60AE03E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04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B540-DCE8-41AC-90C3-1317894E80F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8FDB-CE2A-4C62-9B9D-BD60AE03E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20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B540-DCE8-41AC-90C3-1317894E80F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8FDB-CE2A-4C62-9B9D-BD60AE03E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10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B540-DCE8-41AC-90C3-1317894E80F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8FDB-CE2A-4C62-9B9D-BD60AE03E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56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B540-DCE8-41AC-90C3-1317894E80F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8FDB-CE2A-4C62-9B9D-BD60AE03E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91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B540-DCE8-41AC-90C3-1317894E80F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8FDB-CE2A-4C62-9B9D-BD60AE03E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37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B540-DCE8-41AC-90C3-1317894E80F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8FDB-CE2A-4C62-9B9D-BD60AE03E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30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B540-DCE8-41AC-90C3-1317894E80F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8FDB-CE2A-4C62-9B9D-BD60AE03E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91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B540-DCE8-41AC-90C3-1317894E80F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8FDB-CE2A-4C62-9B9D-BD60AE03E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76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B540-DCE8-41AC-90C3-1317894E80F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8FDB-CE2A-4C62-9B9D-BD60AE03E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07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8B540-DCE8-41AC-90C3-1317894E80F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08FDB-CE2A-4C62-9B9D-BD60AE03E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45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590550"/>
            <a:ext cx="5591175" cy="796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69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400050"/>
            <a:ext cx="5934075" cy="834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725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0525"/>
            <a:ext cx="5943600" cy="836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8002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366713"/>
            <a:ext cx="5953125" cy="841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742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342900"/>
            <a:ext cx="5915025" cy="845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327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509588"/>
            <a:ext cx="5429250" cy="812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55898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</cp:revision>
  <dcterms:created xsi:type="dcterms:W3CDTF">2022-02-02T18:41:44Z</dcterms:created>
  <dcterms:modified xsi:type="dcterms:W3CDTF">2022-02-02T18:43:43Z</dcterms:modified>
</cp:coreProperties>
</file>