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5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1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9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3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0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8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30C3-2BC5-4C23-8E70-44463C4BB4E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B7DF-0F79-407F-9D95-448507C2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14363"/>
            <a:ext cx="5543550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6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63627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9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5750"/>
            <a:ext cx="6162675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7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9563"/>
            <a:ext cx="6000750" cy="852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7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7175"/>
            <a:ext cx="6219825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1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71475"/>
            <a:ext cx="5934075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70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2022-02-02T18:38:31Z</dcterms:created>
  <dcterms:modified xsi:type="dcterms:W3CDTF">2022-02-02T18:41:26Z</dcterms:modified>
</cp:coreProperties>
</file>