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9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A961-7F33-4183-BBAF-CDA3A9BCB3E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3F0F-08BC-4E1F-97E0-6F17BF715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55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A961-7F33-4183-BBAF-CDA3A9BCB3E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3F0F-08BC-4E1F-97E0-6F17BF715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30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A961-7F33-4183-BBAF-CDA3A9BCB3E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3F0F-08BC-4E1F-97E0-6F17BF715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97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A961-7F33-4183-BBAF-CDA3A9BCB3E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3F0F-08BC-4E1F-97E0-6F17BF715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10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A961-7F33-4183-BBAF-CDA3A9BCB3E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3F0F-08BC-4E1F-97E0-6F17BF715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74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A961-7F33-4183-BBAF-CDA3A9BCB3E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3F0F-08BC-4E1F-97E0-6F17BF715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83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A961-7F33-4183-BBAF-CDA3A9BCB3E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3F0F-08BC-4E1F-97E0-6F17BF715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00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A961-7F33-4183-BBAF-CDA3A9BCB3E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3F0F-08BC-4E1F-97E0-6F17BF715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79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A961-7F33-4183-BBAF-CDA3A9BCB3E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3F0F-08BC-4E1F-97E0-6F17BF715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227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A961-7F33-4183-BBAF-CDA3A9BCB3E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3F0F-08BC-4E1F-97E0-6F17BF715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37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A961-7F33-4183-BBAF-CDA3A9BCB3E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E3F0F-08BC-4E1F-97E0-6F17BF715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16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A961-7F33-4183-BBAF-CDA3A9BCB3EB}" type="datetimeFigureOut">
              <a:rPr lang="ru-RU" smtClean="0"/>
              <a:t>02.02.2022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E3F0F-08BC-4E1F-97E0-6F17BF715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42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86" y="395536"/>
            <a:ext cx="5968128" cy="8406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1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323528"/>
            <a:ext cx="601027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92" y="3275856"/>
            <a:ext cx="6010275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395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1171575"/>
            <a:ext cx="6315075" cy="680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47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26" y="251520"/>
            <a:ext cx="5867400" cy="745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81842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2022-02-01T19:27:27Z</dcterms:created>
  <dcterms:modified xsi:type="dcterms:W3CDTF">2022-02-02T06:25:34Z</dcterms:modified>
</cp:coreProperties>
</file>