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3192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6A961-7F33-4183-BBAF-CDA3A9BCB3EB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3F0F-08BC-4E1F-97E0-6F17BF715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552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6A961-7F33-4183-BBAF-CDA3A9BCB3EB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3F0F-08BC-4E1F-97E0-6F17BF715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304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6A961-7F33-4183-BBAF-CDA3A9BCB3EB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3F0F-08BC-4E1F-97E0-6F17BF715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977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6A961-7F33-4183-BBAF-CDA3A9BCB3EB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3F0F-08BC-4E1F-97E0-6F17BF715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108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6A961-7F33-4183-BBAF-CDA3A9BCB3EB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3F0F-08BC-4E1F-97E0-6F17BF715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740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6A961-7F33-4183-BBAF-CDA3A9BCB3EB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3F0F-08BC-4E1F-97E0-6F17BF715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839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6A961-7F33-4183-BBAF-CDA3A9BCB3EB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3F0F-08BC-4E1F-97E0-6F17BF715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001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6A961-7F33-4183-BBAF-CDA3A9BCB3EB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3F0F-08BC-4E1F-97E0-6F17BF715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579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6A961-7F33-4183-BBAF-CDA3A9BCB3EB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3F0F-08BC-4E1F-97E0-6F17BF715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227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6A961-7F33-4183-BBAF-CDA3A9BCB3EB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3F0F-08BC-4E1F-97E0-6F17BF715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37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6A961-7F33-4183-BBAF-CDA3A9BCB3EB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3F0F-08BC-4E1F-97E0-6F17BF715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164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6A961-7F33-4183-BBAF-CDA3A9BCB3EB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E3F0F-08BC-4E1F-97E0-6F17BF7153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424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386" y="395536"/>
            <a:ext cx="5968128" cy="8406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613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323528"/>
            <a:ext cx="6010275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092" y="3275856"/>
            <a:ext cx="6010275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3395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3" y="1171575"/>
            <a:ext cx="6315075" cy="680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6476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26" y="251520"/>
            <a:ext cx="5867400" cy="745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81842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2</cp:revision>
  <dcterms:created xsi:type="dcterms:W3CDTF">2022-02-01T19:27:27Z</dcterms:created>
  <dcterms:modified xsi:type="dcterms:W3CDTF">2022-02-02T06:25:34Z</dcterms:modified>
</cp:coreProperties>
</file>