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192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5000-B307-4F36-B2F3-E9F9C691C6D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181-7DAA-4C9C-8BCC-8F3F6FD5D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54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5000-B307-4F36-B2F3-E9F9C691C6D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181-7DAA-4C9C-8BCC-8F3F6FD5D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8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5000-B307-4F36-B2F3-E9F9C691C6D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181-7DAA-4C9C-8BCC-8F3F6FD5D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3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5000-B307-4F36-B2F3-E9F9C691C6D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181-7DAA-4C9C-8BCC-8F3F6FD5D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3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5000-B307-4F36-B2F3-E9F9C691C6D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181-7DAA-4C9C-8BCC-8F3F6FD5D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89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5000-B307-4F36-B2F3-E9F9C691C6D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181-7DAA-4C9C-8BCC-8F3F6FD5D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62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5000-B307-4F36-B2F3-E9F9C691C6D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181-7DAA-4C9C-8BCC-8F3F6FD5D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91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5000-B307-4F36-B2F3-E9F9C691C6D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181-7DAA-4C9C-8BCC-8F3F6FD5D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50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5000-B307-4F36-B2F3-E9F9C691C6D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181-7DAA-4C9C-8BCC-8F3F6FD5D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54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5000-B307-4F36-B2F3-E9F9C691C6D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181-7DAA-4C9C-8BCC-8F3F6FD5D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48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5000-B307-4F36-B2F3-E9F9C691C6D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181-7DAA-4C9C-8BCC-8F3F6FD5D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5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45000-B307-4F36-B2F3-E9F9C691C6D4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5B181-7DAA-4C9C-8BCC-8F3F6FD5D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35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251520"/>
            <a:ext cx="6174324" cy="867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53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316682"/>
            <a:ext cx="550545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44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09550"/>
            <a:ext cx="5667375" cy="872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30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19163"/>
            <a:ext cx="5562600" cy="73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44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04825"/>
            <a:ext cx="5667375" cy="81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789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90500"/>
            <a:ext cx="6419850" cy="87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01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495300"/>
            <a:ext cx="6410325" cy="81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8044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2022-02-02T06:44:48Z</dcterms:created>
  <dcterms:modified xsi:type="dcterms:W3CDTF">2022-02-02T06:55:58Z</dcterms:modified>
</cp:coreProperties>
</file>