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192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9AD8-F816-458F-9347-A84AA24654A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DF65-2855-4E15-ADCE-9B333D6E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26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9AD8-F816-458F-9347-A84AA24654A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DF65-2855-4E15-ADCE-9B333D6E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1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9AD8-F816-458F-9347-A84AA24654A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DF65-2855-4E15-ADCE-9B333D6E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39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9AD8-F816-458F-9347-A84AA24654A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DF65-2855-4E15-ADCE-9B333D6E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19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9AD8-F816-458F-9347-A84AA24654A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DF65-2855-4E15-ADCE-9B333D6E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05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9AD8-F816-458F-9347-A84AA24654A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DF65-2855-4E15-ADCE-9B333D6E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99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9AD8-F816-458F-9347-A84AA24654A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DF65-2855-4E15-ADCE-9B333D6E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88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9AD8-F816-458F-9347-A84AA24654A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DF65-2855-4E15-ADCE-9B333D6E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39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9AD8-F816-458F-9347-A84AA24654A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DF65-2855-4E15-ADCE-9B333D6E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40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9AD8-F816-458F-9347-A84AA24654A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DF65-2855-4E15-ADCE-9B333D6E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13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9AD8-F816-458F-9347-A84AA24654A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DF65-2855-4E15-ADCE-9B333D6E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04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39AD8-F816-458F-9347-A84AA24654A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2DF65-2855-4E15-ADCE-9B333D6E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28600"/>
            <a:ext cx="6515100" cy="868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346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1" y="251520"/>
            <a:ext cx="6267450" cy="824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33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07504"/>
            <a:ext cx="6362700" cy="842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76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07504"/>
            <a:ext cx="6343650" cy="795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11" y="179512"/>
            <a:ext cx="6343650" cy="816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491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51520"/>
            <a:ext cx="6267450" cy="817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997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7504"/>
            <a:ext cx="6286500" cy="842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04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6210300" cy="824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91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561975"/>
            <a:ext cx="6315075" cy="802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559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23528"/>
            <a:ext cx="6362700" cy="803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9627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</cp:revision>
  <dcterms:created xsi:type="dcterms:W3CDTF">2022-03-10T17:07:32Z</dcterms:created>
  <dcterms:modified xsi:type="dcterms:W3CDTF">2022-03-10T17:12:42Z</dcterms:modified>
</cp:coreProperties>
</file>