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2" autoAdjust="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CEEA-0ADE-4AE1-B397-5167234181A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A9FA-1126-4FF1-BE6D-E288649F9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8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CEEA-0ADE-4AE1-B397-5167234181A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A9FA-1126-4FF1-BE6D-E288649F9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4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CEEA-0ADE-4AE1-B397-5167234181A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A9FA-1126-4FF1-BE6D-E288649F9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2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CEEA-0ADE-4AE1-B397-5167234181A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A9FA-1126-4FF1-BE6D-E288649F9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CEEA-0ADE-4AE1-B397-5167234181A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A9FA-1126-4FF1-BE6D-E288649F9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5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CEEA-0ADE-4AE1-B397-5167234181A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A9FA-1126-4FF1-BE6D-E288649F9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1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CEEA-0ADE-4AE1-B397-5167234181A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A9FA-1126-4FF1-BE6D-E288649F9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3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CEEA-0ADE-4AE1-B397-5167234181A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A9FA-1126-4FF1-BE6D-E288649F9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7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CEEA-0ADE-4AE1-B397-5167234181A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A9FA-1126-4FF1-BE6D-E288649F9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CEEA-0ADE-4AE1-B397-5167234181A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A9FA-1126-4FF1-BE6D-E288649F9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9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CEEA-0ADE-4AE1-B397-5167234181A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A9FA-1126-4FF1-BE6D-E288649F9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67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CEEA-0ADE-4AE1-B397-5167234181A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CA9FA-1126-4FF1-BE6D-E288649F9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3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0963"/>
            <a:ext cx="6515100" cy="898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38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7638"/>
            <a:ext cx="6505575" cy="884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37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80988"/>
            <a:ext cx="6343650" cy="858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42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95275"/>
            <a:ext cx="6419850" cy="855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42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42888"/>
            <a:ext cx="6419850" cy="865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86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0"/>
            <a:ext cx="64198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48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0"/>
            <a:ext cx="63531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99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107504"/>
            <a:ext cx="635317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492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2022-03-10T15:11:54Z</dcterms:created>
  <dcterms:modified xsi:type="dcterms:W3CDTF">2022-03-10T15:18:24Z</dcterms:modified>
</cp:coreProperties>
</file>