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15192F-C8F5-441C-8765-9767A742871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8C5032-CFDA-46F9-85B9-5D14899547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 учиться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266" y="2348880"/>
            <a:ext cx="2670805" cy="37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Радченкова</a:t>
            </a:r>
            <a:r>
              <a:rPr lang="ru-RU" dirty="0" smtClean="0"/>
              <a:t> С.А. Рабочая тетрадь для занятий с детьми 1 класса. – М. Издательство ООО</a:t>
            </a:r>
          </a:p>
          <a:p>
            <a:pPr marL="0" indent="0" algn="ctr">
              <a:buNone/>
            </a:pPr>
            <a:r>
              <a:rPr lang="ru-RU" dirty="0" smtClean="0"/>
              <a:t>«Центр развития человека «Успешный человек будущего», </a:t>
            </a:r>
          </a:p>
          <a:p>
            <a:pPr marL="0" indent="0" algn="ctr">
              <a:buNone/>
            </a:pPr>
            <a:r>
              <a:rPr lang="ru-RU" dirty="0" smtClean="0"/>
              <a:t>2018. - с.123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Данный дидактический материал содержит комплекс упражнений, направленных на развитие высших психических функций: внимания, памяти, мышления, зрительно-моторных координаций, коррекцию недоразвития математических представлений и </a:t>
            </a:r>
            <a:r>
              <a:rPr lang="ru-RU" dirty="0" err="1" smtClean="0"/>
              <a:t>звуко</a:t>
            </a:r>
            <a:r>
              <a:rPr lang="ru-RU" dirty="0" smtClean="0"/>
              <a:t> - буквенного анализа, синтеза у детей с ОВЗ. Может использоваться в качестве развивающих заданий для нормативных детей подготовительной группы.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Пособие является 1 частью серии занятий</a:t>
            </a:r>
            <a:r>
              <a:rPr lang="ru-RU" dirty="0" smtClean="0"/>
              <a:t>: рабочая тетрадь 1 класс, рабочая тетрадь 2 класс, рабочая тетрадь 3 класс. Данная тетрадь включает материалы для коррекционных занятий 2 раза в неделю в течение года. Занятия построены по принципу перехода от простых, доступных заданий, к более сложным. Материалы могут быть полезны педагогам инклюзивных классов, учителям – дефектологам, педагогам-психологам, воспитателям подготовительных групп, работающих с нормативными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8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 учиться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070514"/>
            <a:ext cx="3822700" cy="26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05218"/>
            <a:ext cx="3822700" cy="27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 учиться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351" y="2276872"/>
            <a:ext cx="2721720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Радченкова</a:t>
            </a:r>
            <a:r>
              <a:rPr lang="ru-RU" dirty="0" smtClean="0"/>
              <a:t> С.А. Рабочая тетрадь для занятий с детьми 2 класса. – М. Издательство</a:t>
            </a:r>
          </a:p>
          <a:p>
            <a:pPr marL="0" indent="0" algn="ctr">
              <a:buNone/>
            </a:pPr>
            <a:r>
              <a:rPr lang="ru-RU" dirty="0" smtClean="0"/>
              <a:t>ООО «Центр развития человека «Успешный человек будущего», 2018. - с.122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Данный дидактический материал содержит комплекс упражнений, направленных на развитие высших психических функций: внимания, памяти, мышления, зрительно-моторных координаций, коррекцию недоразвития математических представлений и </a:t>
            </a:r>
            <a:r>
              <a:rPr lang="ru-RU" dirty="0" err="1" smtClean="0"/>
              <a:t>звуко</a:t>
            </a:r>
            <a:r>
              <a:rPr lang="ru-RU" dirty="0" smtClean="0"/>
              <a:t>-буквенного анализа, синтеза у детей с ОВЗ. Может использоваться в качестве развивающих занятий в общеобразовательных 1 классах во втором полугодии или в классах, обучающихся по программе 1-3 со 2 триместра.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Пособие является 2 частью серии занятий</a:t>
            </a:r>
            <a:r>
              <a:rPr lang="ru-RU" dirty="0" smtClean="0"/>
              <a:t>: рабочая тетрадь 1 класс, рабочая тетрадь 2 класс, рабочая тетрадь 3 класс. Данная тетрадь включает материалы для коррекционных занятий 2 раза в неделю в течение года. Занятия построены по принципу перехода от простых, доступных заданий, к более сложным. Материалы могут быть полезны педагогам инклюзивных классов, учителям – дефектологам, педагогам-психологам, воспитателям подготовительных групп, работающих с нормативными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0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381125"/>
            <a:ext cx="6315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Могу учиться</a:t>
            </a:r>
            <a:endParaRPr lang="ru-RU" dirty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824" y="2276872"/>
            <a:ext cx="2744401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Радченкова</a:t>
            </a:r>
            <a:r>
              <a:rPr lang="ru-RU" dirty="0" smtClean="0"/>
              <a:t> С.А. Рабочая тетрадь для занятий с детьми 3 класса. – М. Издательство</a:t>
            </a:r>
          </a:p>
          <a:p>
            <a:pPr marL="0" indent="0" algn="ctr">
              <a:buNone/>
            </a:pPr>
            <a:r>
              <a:rPr lang="ru-RU" dirty="0" smtClean="0"/>
              <a:t>ООО «Центр развития человека «Успешный человек будущего», 2018. - с.120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Данный дидактический материал содержит комплекс упражнений, направленных на развитие высших психических функций: внимания, памяти, мышления, зрительно-моторных координаций, коррекцию недоразвития математических</a:t>
            </a:r>
          </a:p>
          <a:p>
            <a:pPr marL="0" indent="0">
              <a:buNone/>
            </a:pPr>
            <a:r>
              <a:rPr lang="ru-RU" dirty="0" smtClean="0"/>
              <a:t>представлений и </a:t>
            </a:r>
            <a:r>
              <a:rPr lang="ru-RU" dirty="0" err="1" smtClean="0"/>
              <a:t>звуко</a:t>
            </a:r>
            <a:r>
              <a:rPr lang="ru-RU" dirty="0" smtClean="0"/>
              <a:t>-буквенного анализа, синтеза у детей с ОВЗ. Может использоваться в качестве развивающих заданий для детей общеобразовательных классов:1 и 2 класса.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Пособие является 3 частью серии занятий</a:t>
            </a:r>
            <a:r>
              <a:rPr lang="ru-RU" dirty="0" smtClean="0"/>
              <a:t>: рабочая тетрадь 1 класс, рабочая тетрадь 2 класс, рабочая тетрадь 3 класс. Данная тетрадь включает материалы для коррекционных занятий 2 раза в неделю в течение года. Занятия построены по принципу перехода от простых, доступных заданий, к более сложным. Материалы могут быть полезны педагогам инклюзивных классов, учителям – дефектологам, педагогам-психологам, воспитателям подготовительных групп, работающих с нормативными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Могу учиться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720545"/>
            <a:ext cx="3822700" cy="33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360089"/>
            <a:ext cx="3822700" cy="20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267374" cy="47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3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489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Могу учиться</vt:lpstr>
      <vt:lpstr>Могу учиться</vt:lpstr>
      <vt:lpstr>Могу учиться</vt:lpstr>
      <vt:lpstr>Презентация PowerPoint</vt:lpstr>
      <vt:lpstr>Могу учиться</vt:lpstr>
      <vt:lpstr>Могу учиться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Могу учиться</dc:title>
  <dc:creator>Пользователь Windows</dc:creator>
  <cp:lastModifiedBy>Пользователь Windows</cp:lastModifiedBy>
  <cp:revision>7</cp:revision>
  <dcterms:created xsi:type="dcterms:W3CDTF">2022-02-01T18:29:37Z</dcterms:created>
  <dcterms:modified xsi:type="dcterms:W3CDTF">2022-02-02T06:36:36Z</dcterms:modified>
</cp:coreProperties>
</file>