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7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2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9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8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0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5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6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5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5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8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612D-5541-4F74-B937-C1267A9F0CC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4495-D22C-4328-B9BC-E471C133D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90550"/>
            <a:ext cx="5629275" cy="796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2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467544"/>
            <a:ext cx="6076950" cy="76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5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8" y="395536"/>
            <a:ext cx="5991225" cy="74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99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23528"/>
            <a:ext cx="6048375" cy="83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10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09575"/>
            <a:ext cx="5895975" cy="83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9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95536"/>
            <a:ext cx="60483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61963"/>
            <a:ext cx="6124575" cy="822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8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51520"/>
            <a:ext cx="57340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99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2022-02-02T08:30:04Z</dcterms:created>
  <dcterms:modified xsi:type="dcterms:W3CDTF">2022-02-02T08:33:27Z</dcterms:modified>
</cp:coreProperties>
</file>