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2" r:id="rId5"/>
    <p:sldId id="275" r:id="rId6"/>
    <p:sldId id="264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5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4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76263"/>
            <a:ext cx="7781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0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04664"/>
            <a:ext cx="7810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7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38175"/>
            <a:ext cx="78295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38175"/>
            <a:ext cx="78009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0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47700"/>
            <a:ext cx="787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4664"/>
            <a:ext cx="78009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2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676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6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2022-02-03T06:47:41Z</dcterms:created>
  <dcterms:modified xsi:type="dcterms:W3CDTF">2022-02-03T07:00:20Z</dcterms:modified>
</cp:coreProperties>
</file>