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67" r:id="rId6"/>
    <p:sldId id="263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5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4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1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7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F0A5-8A67-4F18-87EA-68FCA45442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33007-FB1C-47D7-AA47-C6B0141AF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95350"/>
            <a:ext cx="7086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2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58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0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47700"/>
            <a:ext cx="78581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5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38175"/>
            <a:ext cx="7877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23888"/>
            <a:ext cx="78771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638175"/>
            <a:ext cx="78676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6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42938"/>
            <a:ext cx="78771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85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2022-02-03T06:47:41Z</dcterms:created>
  <dcterms:modified xsi:type="dcterms:W3CDTF">2022-02-03T06:59:41Z</dcterms:modified>
</cp:coreProperties>
</file>