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95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5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25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74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81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48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09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31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98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29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70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34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885825"/>
            <a:ext cx="70675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260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68667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499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80" y="188640"/>
            <a:ext cx="8071619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474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18" y="548680"/>
            <a:ext cx="7839075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455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661988"/>
            <a:ext cx="7820025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805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681038"/>
            <a:ext cx="769620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258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23888"/>
            <a:ext cx="784860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6518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</cp:revision>
  <dcterms:created xsi:type="dcterms:W3CDTF">2022-02-03T06:47:41Z</dcterms:created>
  <dcterms:modified xsi:type="dcterms:W3CDTF">2022-02-03T06:58:39Z</dcterms:modified>
</cp:coreProperties>
</file>