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8" r:id="rId11"/>
    <p:sldId id="269" r:id="rId12"/>
    <p:sldId id="267" r:id="rId13"/>
    <p:sldId id="263" r:id="rId14"/>
    <p:sldId id="270" r:id="rId15"/>
    <p:sldId id="271" r:id="rId16"/>
    <p:sldId id="273" r:id="rId17"/>
    <p:sldId id="274" r:id="rId18"/>
    <p:sldId id="272" r:id="rId19"/>
    <p:sldId id="275" r:id="rId20"/>
    <p:sldId id="26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9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5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25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74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81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8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9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31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98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9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70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4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885825"/>
            <a:ext cx="70675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260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647700"/>
            <a:ext cx="78581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158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38175"/>
            <a:ext cx="787717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420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23888"/>
            <a:ext cx="787717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89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638175"/>
            <a:ext cx="78676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963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42938"/>
            <a:ext cx="78771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385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576263"/>
            <a:ext cx="77819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103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04664"/>
            <a:ext cx="78105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479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638175"/>
            <a:ext cx="78295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277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638175"/>
            <a:ext cx="780097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702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47700"/>
            <a:ext cx="78771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12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68667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499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404664"/>
            <a:ext cx="780097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920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66762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00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80" y="188640"/>
            <a:ext cx="8071619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474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18" y="548680"/>
            <a:ext cx="783907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455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661988"/>
            <a:ext cx="782002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805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81038"/>
            <a:ext cx="76962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258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23888"/>
            <a:ext cx="78486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651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895350"/>
            <a:ext cx="70866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029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6581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2091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</cp:revision>
  <dcterms:created xsi:type="dcterms:W3CDTF">2022-02-03T06:47:41Z</dcterms:created>
  <dcterms:modified xsi:type="dcterms:W3CDTF">2022-02-03T06:56:49Z</dcterms:modified>
</cp:coreProperties>
</file>