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0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4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7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7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1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4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6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4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5AEC-5970-4545-BCE0-47D84A6B6F4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842B-0B48-459A-A8FD-80743DED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20713" y="323850"/>
            <a:ext cx="6237287" cy="1295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ДЕТСКО-РОДИТЕЛЬСКИЙ КЛУБ «ВМЕСТЕ ВЕСЕЛЕЕ»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763688"/>
            <a:ext cx="5326063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7" y="1362078"/>
            <a:ext cx="476885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81013"/>
            <a:ext cx="5876925" cy="81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9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771525"/>
            <a:ext cx="4962525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37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981075"/>
            <a:ext cx="5076825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6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07504"/>
            <a:ext cx="473392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" y="4788024"/>
            <a:ext cx="475932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ДЕТСКО-РОДИТЕЛЬСКИЙ КЛУБ «ВМЕСТЕ ВЕСЕЛЕЕ»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ДЕТСКО-РОДИТЕЛЬСКИЙ КЛУБ «ВМЕСТЕ ВЕСЕЛЕЕ»</dc:title>
  <dc:creator>Пользователь Windows</dc:creator>
  <cp:lastModifiedBy>Пользователь Windows</cp:lastModifiedBy>
  <cp:revision>3</cp:revision>
  <dcterms:created xsi:type="dcterms:W3CDTF">2022-02-01T19:14:12Z</dcterms:created>
  <dcterms:modified xsi:type="dcterms:W3CDTF">2022-02-02T06:32:39Z</dcterms:modified>
</cp:coreProperties>
</file>