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6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3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2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7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4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4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5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7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5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C96C-A968-44DA-8F11-45C0DDD1FDB1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8B28-CFE6-4FA0-8F84-FEC88D74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94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47688"/>
            <a:ext cx="5657850" cy="804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2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95536"/>
            <a:ext cx="53149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6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51520"/>
            <a:ext cx="5295900" cy="71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60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467544"/>
            <a:ext cx="5229225" cy="71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0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67544"/>
            <a:ext cx="5191125" cy="71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482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2022-02-02T06:58:33Z</dcterms:created>
  <dcterms:modified xsi:type="dcterms:W3CDTF">2022-02-02T07:02:59Z</dcterms:modified>
</cp:coreProperties>
</file>