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8023-8B9C-47D5-859B-78588FB9BA0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C4-9FF8-4627-A764-68098D2A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3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8023-8B9C-47D5-859B-78588FB9BA0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C4-9FF8-4627-A764-68098D2A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2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8023-8B9C-47D5-859B-78588FB9BA0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C4-9FF8-4627-A764-68098D2A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8023-8B9C-47D5-859B-78588FB9BA0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C4-9FF8-4627-A764-68098D2A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8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8023-8B9C-47D5-859B-78588FB9BA0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C4-9FF8-4627-A764-68098D2A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7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8023-8B9C-47D5-859B-78588FB9BA0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C4-9FF8-4627-A764-68098D2A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1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8023-8B9C-47D5-859B-78588FB9BA0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C4-9FF8-4627-A764-68098D2A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9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8023-8B9C-47D5-859B-78588FB9BA0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C4-9FF8-4627-A764-68098D2A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6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8023-8B9C-47D5-859B-78588FB9BA0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C4-9FF8-4627-A764-68098D2A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8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8023-8B9C-47D5-859B-78588FB9BA0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C4-9FF8-4627-A764-68098D2A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7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8023-8B9C-47D5-859B-78588FB9BA0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C4-9FF8-4627-A764-68098D2A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0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58023-8B9C-47D5-859B-78588FB9BA0E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6CC4-9FF8-4627-A764-68098D2A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1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251520"/>
            <a:ext cx="5964709" cy="850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78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6" y="395536"/>
            <a:ext cx="616267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54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23528"/>
            <a:ext cx="58483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31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04850"/>
            <a:ext cx="5762625" cy="77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6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38138"/>
            <a:ext cx="5657850" cy="846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63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467544"/>
            <a:ext cx="5638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329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2022-02-02T07:44:57Z</dcterms:created>
  <dcterms:modified xsi:type="dcterms:W3CDTF">2022-02-02T07:48:48Z</dcterms:modified>
</cp:coreProperties>
</file>