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1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2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6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0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1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1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7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2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0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34A4-B24E-4AD7-8694-EE5E4301DC1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FFA2-7D4C-44E4-B809-37C7CDC46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3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619125"/>
            <a:ext cx="5648325" cy="790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96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9" y="323528"/>
            <a:ext cx="5895975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61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409575"/>
            <a:ext cx="6057900" cy="832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87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3" y="395536"/>
            <a:ext cx="55721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33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85763"/>
            <a:ext cx="5905500" cy="837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0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38125"/>
            <a:ext cx="5715000" cy="86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829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2022-02-02T13:00:26Z</dcterms:created>
  <dcterms:modified xsi:type="dcterms:W3CDTF">2022-02-02T13:05:24Z</dcterms:modified>
</cp:coreProperties>
</file>